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tags/tag2.xml" ContentType="application/vnd.openxmlformats-officedocument.presentationml.tags+xml"/>
  <Override PartName="/ppt/theme/themeOverride3.xml" ContentType="application/vnd.openxmlformats-officedocument.themeOverride+xml"/>
  <Override PartName="/ppt/tags/tag3.xml" ContentType="application/vnd.openxmlformats-officedocument.presentationml.tags+xml"/>
  <Override PartName="/ppt/theme/themeOverride4.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sldIdLst>
    <p:sldId id="256" r:id="rId2"/>
    <p:sldId id="258" r:id="rId3"/>
    <p:sldId id="293" r:id="rId4"/>
    <p:sldId id="273" r:id="rId5"/>
    <p:sldId id="287" r:id="rId6"/>
    <p:sldId id="292" r:id="rId7"/>
    <p:sldId id="294" r:id="rId8"/>
    <p:sldId id="331" r:id="rId9"/>
    <p:sldId id="327" r:id="rId10"/>
    <p:sldId id="328" r:id="rId11"/>
    <p:sldId id="330" r:id="rId12"/>
    <p:sldId id="332" r:id="rId13"/>
    <p:sldId id="333" r:id="rId14"/>
    <p:sldId id="334" r:id="rId15"/>
    <p:sldId id="336" r:id="rId16"/>
    <p:sldId id="335" r:id="rId17"/>
    <p:sldId id="338" r:id="rId18"/>
    <p:sldId id="337" r:id="rId19"/>
    <p:sldId id="329" r:id="rId20"/>
    <p:sldId id="261" r:id="rId21"/>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4A4A"/>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BAA129-10DA-4AE8-9747-CAEF8C484033}" v="58" dt="2018-11-20T13:44:40.98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14" autoAdjust="0"/>
    <p:restoredTop sz="94710" autoAdjust="0"/>
  </p:normalViewPr>
  <p:slideViewPr>
    <p:cSldViewPr snapToGrid="0">
      <p:cViewPr varScale="1">
        <p:scale>
          <a:sx n="79" d="100"/>
          <a:sy n="79" d="100"/>
        </p:scale>
        <p:origin x="61" y="315"/>
      </p:cViewPr>
      <p:guideLst/>
    </p:cSldViewPr>
  </p:slideViewPr>
  <p:notesTextViewPr>
    <p:cViewPr>
      <p:scale>
        <a:sx n="3" d="2"/>
        <a:sy n="3" d="2"/>
      </p:scale>
      <p:origin x="0" y="0"/>
    </p:cViewPr>
  </p:notesTextViewPr>
  <p:sorterViewPr>
    <p:cViewPr>
      <p:scale>
        <a:sx n="66" d="100"/>
        <a:sy n="66" d="100"/>
      </p:scale>
      <p:origin x="0" y="-138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朱 明远" userId="28e6a57b2fb0c147" providerId="LiveId" clId="{6FBAA129-10DA-4AE8-9747-CAEF8C484033}"/>
    <pc:docChg chg="undo redo custSel delSld modSld">
      <pc:chgData name="朱 明远" userId="28e6a57b2fb0c147" providerId="LiveId" clId="{6FBAA129-10DA-4AE8-9747-CAEF8C484033}" dt="2018-11-20T14:02:32.313" v="263" actId="1076"/>
      <pc:docMkLst>
        <pc:docMk/>
      </pc:docMkLst>
      <pc:sldChg chg="addSp delSp modSp">
        <pc:chgData name="朱 明远" userId="28e6a57b2fb0c147" providerId="LiveId" clId="{6FBAA129-10DA-4AE8-9747-CAEF8C484033}" dt="2018-11-20T13:36:20.720" v="103"/>
        <pc:sldMkLst>
          <pc:docMk/>
          <pc:sldMk cId="2271741893" sldId="256"/>
        </pc:sldMkLst>
        <pc:spChg chg="add mod">
          <ac:chgData name="朱 明远" userId="28e6a57b2fb0c147" providerId="LiveId" clId="{6FBAA129-10DA-4AE8-9747-CAEF8C484033}" dt="2018-11-20T13:35:12.757" v="95" actId="14100"/>
          <ac:spMkLst>
            <pc:docMk/>
            <pc:sldMk cId="2271741893" sldId="256"/>
            <ac:spMk id="2" creationId="{7530F101-E57C-4ED9-8CF8-FF695A3139E7}"/>
          </ac:spMkLst>
        </pc:spChg>
        <pc:spChg chg="mod">
          <ac:chgData name="朱 明远" userId="28e6a57b2fb0c147" providerId="LiveId" clId="{6FBAA129-10DA-4AE8-9747-CAEF8C484033}" dt="2018-11-20T13:36:20.720" v="103"/>
          <ac:spMkLst>
            <pc:docMk/>
            <pc:sldMk cId="2271741893" sldId="256"/>
            <ac:spMk id="18" creationId="{00000000-0000-0000-0000-000000000000}"/>
          </ac:spMkLst>
        </pc:spChg>
        <pc:spChg chg="del mod">
          <ac:chgData name="朱 明远" userId="28e6a57b2fb0c147" providerId="LiveId" clId="{6FBAA129-10DA-4AE8-9747-CAEF8C484033}" dt="2018-11-19T07:01:20.160" v="57" actId="478"/>
          <ac:spMkLst>
            <pc:docMk/>
            <pc:sldMk cId="2271741893" sldId="256"/>
            <ac:spMk id="19" creationId="{00000000-0000-0000-0000-000000000000}"/>
          </ac:spMkLst>
        </pc:spChg>
        <pc:picChg chg="add mod">
          <ac:chgData name="朱 明远" userId="28e6a57b2fb0c147" providerId="LiveId" clId="{6FBAA129-10DA-4AE8-9747-CAEF8C484033}" dt="2018-11-20T13:36:10.138" v="99" actId="1076"/>
          <ac:picMkLst>
            <pc:docMk/>
            <pc:sldMk cId="2271741893" sldId="256"/>
            <ac:picMk id="3" creationId="{99D4C40C-E4FD-40AD-8B90-C9719ABEB29C}"/>
          </ac:picMkLst>
        </pc:picChg>
        <pc:cxnChg chg="mod">
          <ac:chgData name="朱 明远" userId="28e6a57b2fb0c147" providerId="LiveId" clId="{6FBAA129-10DA-4AE8-9747-CAEF8C484033}" dt="2018-11-19T07:01:16.086" v="56" actId="1076"/>
          <ac:cxnSpMkLst>
            <pc:docMk/>
            <pc:sldMk cId="2271741893" sldId="256"/>
            <ac:cxnSpMk id="4" creationId="{C95079F2-B06A-45E0-8EEE-BC48961EB9C1}"/>
          </ac:cxnSpMkLst>
        </pc:cxnChg>
      </pc:sldChg>
      <pc:sldChg chg="addSp delSp modSp">
        <pc:chgData name="朱 明远" userId="28e6a57b2fb0c147" providerId="LiveId" clId="{6FBAA129-10DA-4AE8-9747-CAEF8C484033}" dt="2018-11-20T13:36:51.668" v="104" actId="122"/>
        <pc:sldMkLst>
          <pc:docMk/>
          <pc:sldMk cId="2371597387" sldId="258"/>
        </pc:sldMkLst>
        <pc:spChg chg="mod">
          <ac:chgData name="朱 明远" userId="28e6a57b2fb0c147" providerId="LiveId" clId="{6FBAA129-10DA-4AE8-9747-CAEF8C484033}" dt="2018-11-20T13:36:51.668" v="104" actId="122"/>
          <ac:spMkLst>
            <pc:docMk/>
            <pc:sldMk cId="2371597387" sldId="258"/>
            <ac:spMk id="2" creationId="{00000000-0000-0000-0000-000000000000}"/>
          </ac:spMkLst>
        </pc:spChg>
        <pc:spChg chg="del">
          <ac:chgData name="朱 明远" userId="28e6a57b2fb0c147" providerId="LiveId" clId="{6FBAA129-10DA-4AE8-9747-CAEF8C484033}" dt="2018-11-19T07:35:55.022" v="74" actId="478"/>
          <ac:spMkLst>
            <pc:docMk/>
            <pc:sldMk cId="2371597387" sldId="258"/>
            <ac:spMk id="3" creationId="{00000000-0000-0000-0000-000000000000}"/>
          </ac:spMkLst>
        </pc:spChg>
        <pc:spChg chg="add del mod">
          <ac:chgData name="朱 明远" userId="28e6a57b2fb0c147" providerId="LiveId" clId="{6FBAA129-10DA-4AE8-9747-CAEF8C484033}" dt="2018-11-19T07:35:59.319" v="75" actId="478"/>
          <ac:spMkLst>
            <pc:docMk/>
            <pc:sldMk cId="2371597387" sldId="258"/>
            <ac:spMk id="6" creationId="{36085C7C-24FE-4CBD-A257-285D71699E1C}"/>
          </ac:spMkLst>
        </pc:spChg>
      </pc:sldChg>
      <pc:sldChg chg="modSp">
        <pc:chgData name="朱 明远" userId="28e6a57b2fb0c147" providerId="LiveId" clId="{6FBAA129-10DA-4AE8-9747-CAEF8C484033}" dt="2018-11-20T14:02:32.313" v="263" actId="1076"/>
        <pc:sldMkLst>
          <pc:docMk/>
          <pc:sldMk cId="1259043032" sldId="261"/>
        </pc:sldMkLst>
        <pc:spChg chg="mod">
          <ac:chgData name="朱 明远" userId="28e6a57b2fb0c147" providerId="LiveId" clId="{6FBAA129-10DA-4AE8-9747-CAEF8C484033}" dt="2018-11-20T14:02:32.313" v="263" actId="1076"/>
          <ac:spMkLst>
            <pc:docMk/>
            <pc:sldMk cId="1259043032" sldId="261"/>
            <ac:spMk id="2" creationId="{00000000-0000-0000-0000-000000000000}"/>
          </ac:spMkLst>
        </pc:spChg>
      </pc:sldChg>
      <pc:sldChg chg="del">
        <pc:chgData name="朱 明远" userId="28e6a57b2fb0c147" providerId="LiveId" clId="{6FBAA129-10DA-4AE8-9747-CAEF8C484033}" dt="2018-11-19T07:35:39.591" v="64" actId="2696"/>
        <pc:sldMkLst>
          <pc:docMk/>
          <pc:sldMk cId="3227818151" sldId="272"/>
        </pc:sldMkLst>
      </pc:sldChg>
      <pc:sldChg chg="modSp">
        <pc:chgData name="朱 明远" userId="28e6a57b2fb0c147" providerId="LiveId" clId="{6FBAA129-10DA-4AE8-9747-CAEF8C484033}" dt="2018-11-20T13:41:20.941" v="205" actId="122"/>
        <pc:sldMkLst>
          <pc:docMk/>
          <pc:sldMk cId="4279776920" sldId="273"/>
        </pc:sldMkLst>
        <pc:spChg chg="mod">
          <ac:chgData name="朱 明远" userId="28e6a57b2fb0c147" providerId="LiveId" clId="{6FBAA129-10DA-4AE8-9747-CAEF8C484033}" dt="2018-11-20T13:41:20.941" v="205" actId="122"/>
          <ac:spMkLst>
            <pc:docMk/>
            <pc:sldMk cId="4279776920" sldId="273"/>
            <ac:spMk id="2" creationId="{00000000-0000-0000-0000-000000000000}"/>
          </ac:spMkLst>
        </pc:spChg>
      </pc:sldChg>
      <pc:sldChg chg="del">
        <pc:chgData name="朱 明远" userId="28e6a57b2fb0c147" providerId="LiveId" clId="{6FBAA129-10DA-4AE8-9747-CAEF8C484033}" dt="2018-11-19T07:36:26.257" v="80" actId="2696"/>
        <pc:sldMkLst>
          <pc:docMk/>
          <pc:sldMk cId="2226426399" sldId="276"/>
        </pc:sldMkLst>
      </pc:sldChg>
      <pc:sldChg chg="del">
        <pc:chgData name="朱 明远" userId="28e6a57b2fb0c147" providerId="LiveId" clId="{6FBAA129-10DA-4AE8-9747-CAEF8C484033}" dt="2018-11-19T07:36:25.614" v="79" actId="2696"/>
        <pc:sldMkLst>
          <pc:docMk/>
          <pc:sldMk cId="2608378097" sldId="277"/>
        </pc:sldMkLst>
      </pc:sldChg>
      <pc:sldChg chg="del">
        <pc:chgData name="朱 明远" userId="28e6a57b2fb0c147" providerId="LiveId" clId="{6FBAA129-10DA-4AE8-9747-CAEF8C484033}" dt="2018-11-19T07:36:24.962" v="78" actId="2696"/>
        <pc:sldMkLst>
          <pc:docMk/>
          <pc:sldMk cId="1186321327" sldId="282"/>
        </pc:sldMkLst>
      </pc:sldChg>
      <pc:sldChg chg="del">
        <pc:chgData name="朱 明远" userId="28e6a57b2fb0c147" providerId="LiveId" clId="{6FBAA129-10DA-4AE8-9747-CAEF8C484033}" dt="2018-11-19T07:36:24.341" v="77" actId="2696"/>
        <pc:sldMkLst>
          <pc:docMk/>
          <pc:sldMk cId="2519961925" sldId="284"/>
        </pc:sldMkLst>
      </pc:sldChg>
      <pc:sldChg chg="del">
        <pc:chgData name="朱 明远" userId="28e6a57b2fb0c147" providerId="LiveId" clId="{6FBAA129-10DA-4AE8-9747-CAEF8C484033}" dt="2018-11-19T07:36:23.306" v="76" actId="2696"/>
        <pc:sldMkLst>
          <pc:docMk/>
          <pc:sldMk cId="3721302204" sldId="288"/>
        </pc:sldMkLst>
      </pc:sldChg>
      <pc:sldChg chg="addSp delSp modSp">
        <pc:chgData name="朱 明远" userId="28e6a57b2fb0c147" providerId="LiveId" clId="{6FBAA129-10DA-4AE8-9747-CAEF8C484033}" dt="2018-11-20T13:41:10.430" v="204"/>
        <pc:sldMkLst>
          <pc:docMk/>
          <pc:sldMk cId="1468157108" sldId="293"/>
        </pc:sldMkLst>
        <pc:spChg chg="add del mod">
          <ac:chgData name="朱 明远" userId="28e6a57b2fb0c147" providerId="LiveId" clId="{6FBAA129-10DA-4AE8-9747-CAEF8C484033}" dt="2018-11-20T13:40:28.452" v="197" actId="1076"/>
          <ac:spMkLst>
            <pc:docMk/>
            <pc:sldMk cId="1468157108" sldId="293"/>
            <ac:spMk id="7" creationId="{0B5FF9E7-4A30-40AC-9B07-F0545B39E43C}"/>
          </ac:spMkLst>
        </pc:spChg>
        <pc:spChg chg="add del">
          <ac:chgData name="朱 明远" userId="28e6a57b2fb0c147" providerId="LiveId" clId="{6FBAA129-10DA-4AE8-9747-CAEF8C484033}" dt="2018-11-20T13:40:30.397" v="198" actId="478"/>
          <ac:spMkLst>
            <pc:docMk/>
            <pc:sldMk cId="1468157108" sldId="293"/>
            <ac:spMk id="14" creationId="{191DA536-EA85-4642-A0B2-34B99AF08755}"/>
          </ac:spMkLst>
        </pc:spChg>
        <pc:spChg chg="mod">
          <ac:chgData name="朱 明远" userId="28e6a57b2fb0c147" providerId="LiveId" clId="{6FBAA129-10DA-4AE8-9747-CAEF8C484033}" dt="2018-11-20T13:37:14.896" v="105"/>
          <ac:spMkLst>
            <pc:docMk/>
            <pc:sldMk cId="1468157108" sldId="293"/>
            <ac:spMk id="16" creationId="{3017C0B5-6D84-478E-8445-22DE4BF58036}"/>
          </ac:spMkLst>
        </pc:spChg>
        <pc:spChg chg="mod">
          <ac:chgData name="朱 明远" userId="28e6a57b2fb0c147" providerId="LiveId" clId="{6FBAA129-10DA-4AE8-9747-CAEF8C484033}" dt="2018-11-20T13:37:35.715" v="123" actId="1076"/>
          <ac:spMkLst>
            <pc:docMk/>
            <pc:sldMk cId="1468157108" sldId="293"/>
            <ac:spMk id="17" creationId="{73320DD5-A76D-482F-8DBB-D737D739F43C}"/>
          </ac:spMkLst>
        </pc:spChg>
        <pc:spChg chg="del mod">
          <ac:chgData name="朱 明远" userId="28e6a57b2fb0c147" providerId="LiveId" clId="{6FBAA129-10DA-4AE8-9747-CAEF8C484033}" dt="2018-11-20T13:37:43.278" v="125" actId="478"/>
          <ac:spMkLst>
            <pc:docMk/>
            <pc:sldMk cId="1468157108" sldId="293"/>
            <ac:spMk id="18" creationId="{E68C11C4-01C7-4568-A977-9CFC5D4C48E5}"/>
          </ac:spMkLst>
        </pc:spChg>
        <pc:spChg chg="mod">
          <ac:chgData name="朱 明远" userId="28e6a57b2fb0c147" providerId="LiveId" clId="{6FBAA129-10DA-4AE8-9747-CAEF8C484033}" dt="2018-11-20T13:38:01.942" v="136" actId="27636"/>
          <ac:spMkLst>
            <pc:docMk/>
            <pc:sldMk cId="1468157108" sldId="293"/>
            <ac:spMk id="19" creationId="{101B8B65-E0DE-4C67-AEAF-BF1BC578F7ED}"/>
          </ac:spMkLst>
        </pc:spChg>
        <pc:spChg chg="mod">
          <ac:chgData name="朱 明远" userId="28e6a57b2fb0c147" providerId="LiveId" clId="{6FBAA129-10DA-4AE8-9747-CAEF8C484033}" dt="2018-11-20T13:38:12.099" v="137"/>
          <ac:spMkLst>
            <pc:docMk/>
            <pc:sldMk cId="1468157108" sldId="293"/>
            <ac:spMk id="20" creationId="{1698EF54-6838-4234-B8F8-820F5B6164B4}"/>
          </ac:spMkLst>
        </pc:spChg>
        <pc:spChg chg="mod">
          <ac:chgData name="朱 明远" userId="28e6a57b2fb0c147" providerId="LiveId" clId="{6FBAA129-10DA-4AE8-9747-CAEF8C484033}" dt="2018-11-20T13:39:06.135" v="161"/>
          <ac:spMkLst>
            <pc:docMk/>
            <pc:sldMk cId="1468157108" sldId="293"/>
            <ac:spMk id="21" creationId="{B6912010-50BD-4FE0-ADED-AF313B9C071D}"/>
          </ac:spMkLst>
        </pc:spChg>
        <pc:spChg chg="del mod">
          <ac:chgData name="朱 明远" userId="28e6a57b2fb0c147" providerId="LiveId" clId="{6FBAA129-10DA-4AE8-9747-CAEF8C484033}" dt="2018-11-20T13:39:46.504" v="174" actId="478"/>
          <ac:spMkLst>
            <pc:docMk/>
            <pc:sldMk cId="1468157108" sldId="293"/>
            <ac:spMk id="22" creationId="{4198C2FC-AC16-4D87-9CE4-3310859E2456}"/>
          </ac:spMkLst>
        </pc:spChg>
        <pc:spChg chg="add del mod">
          <ac:chgData name="朱 明远" userId="28e6a57b2fb0c147" providerId="LiveId" clId="{6FBAA129-10DA-4AE8-9747-CAEF8C484033}" dt="2018-11-20T13:41:10.430" v="204"/>
          <ac:spMkLst>
            <pc:docMk/>
            <pc:sldMk cId="1468157108" sldId="293"/>
            <ac:spMk id="23" creationId="{07795438-CB28-4FD3-AC80-40AF8C240D3E}"/>
          </ac:spMkLst>
        </pc:spChg>
        <pc:spChg chg="mod">
          <ac:chgData name="朱 明远" userId="28e6a57b2fb0c147" providerId="LiveId" clId="{6FBAA129-10DA-4AE8-9747-CAEF8C484033}" dt="2018-11-20T13:40:17.460" v="195" actId="113"/>
          <ac:spMkLst>
            <pc:docMk/>
            <pc:sldMk cId="1468157108" sldId="293"/>
            <ac:spMk id="24" creationId="{48D9846A-64B8-4124-8136-9CCD6596C3A7}"/>
          </ac:spMkLst>
        </pc:spChg>
        <pc:grpChg chg="mod">
          <ac:chgData name="朱 明远" userId="28e6a57b2fb0c147" providerId="LiveId" clId="{6FBAA129-10DA-4AE8-9747-CAEF8C484033}" dt="2018-11-19T07:59:10.065" v="83" actId="1076"/>
          <ac:grpSpMkLst>
            <pc:docMk/>
            <pc:sldMk cId="1468157108" sldId="293"/>
            <ac:grpSpMk id="5" creationId="{F014822B-4D0F-46A7-B080-1EB73E70958C}"/>
          </ac:grpSpMkLst>
        </pc:grpChg>
        <pc:picChg chg="mod">
          <ac:chgData name="朱 明远" userId="28e6a57b2fb0c147" providerId="LiveId" clId="{6FBAA129-10DA-4AE8-9747-CAEF8C484033}" dt="2018-11-20T13:40:11.116" v="194" actId="1076"/>
          <ac:picMkLst>
            <pc:docMk/>
            <pc:sldMk cId="1468157108" sldId="293"/>
            <ac:picMk id="28" creationId="{1AE2E233-CE4A-476C-A9A0-B78BE364E75D}"/>
          </ac:picMkLst>
        </pc:picChg>
        <pc:picChg chg="mod">
          <ac:chgData name="朱 明远" userId="28e6a57b2fb0c147" providerId="LiveId" clId="{6FBAA129-10DA-4AE8-9747-CAEF8C484033}" dt="2018-11-20T13:40:41.495" v="200" actId="1076"/>
          <ac:picMkLst>
            <pc:docMk/>
            <pc:sldMk cId="1468157108" sldId="293"/>
            <ac:picMk id="29" creationId="{4B9367B7-AACA-4789-A32A-DE1F7B64FF37}"/>
          </ac:picMkLst>
        </pc:picChg>
      </pc:sldChg>
      <pc:sldChg chg="modSp">
        <pc:chgData name="朱 明远" userId="28e6a57b2fb0c147" providerId="LiveId" clId="{6FBAA129-10DA-4AE8-9747-CAEF8C484033}" dt="2018-11-20T13:42:01.499" v="210" actId="1076"/>
        <pc:sldMkLst>
          <pc:docMk/>
          <pc:sldMk cId="706072729" sldId="294"/>
        </pc:sldMkLst>
        <pc:spChg chg="mod">
          <ac:chgData name="朱 明远" userId="28e6a57b2fb0c147" providerId="LiveId" clId="{6FBAA129-10DA-4AE8-9747-CAEF8C484033}" dt="2018-11-20T13:42:01.499" v="210" actId="1076"/>
          <ac:spMkLst>
            <pc:docMk/>
            <pc:sldMk cId="706072729" sldId="294"/>
            <ac:spMk id="11" creationId="{077B5E0E-0077-4130-AE05-0F40BF615803}"/>
          </ac:spMkLst>
        </pc:spChg>
      </pc:sldChg>
      <pc:sldChg chg="addSp delSp modSp">
        <pc:chgData name="朱 明远" userId="28e6a57b2fb0c147" providerId="LiveId" clId="{6FBAA129-10DA-4AE8-9747-CAEF8C484033}" dt="2018-11-20T13:44:40.981" v="234"/>
        <pc:sldMkLst>
          <pc:docMk/>
          <pc:sldMk cId="2096949133" sldId="327"/>
        </pc:sldMkLst>
        <pc:spChg chg="add mod">
          <ac:chgData name="朱 明远" userId="28e6a57b2fb0c147" providerId="LiveId" clId="{6FBAA129-10DA-4AE8-9747-CAEF8C484033}" dt="2018-11-20T13:44:08.581" v="223" actId="113"/>
          <ac:spMkLst>
            <pc:docMk/>
            <pc:sldMk cId="2096949133" sldId="327"/>
            <ac:spMk id="3" creationId="{6C7233B7-C2DC-4A86-B4E5-CBCF95905AE4}"/>
          </ac:spMkLst>
        </pc:spChg>
        <pc:spChg chg="mod">
          <ac:chgData name="朱 明远" userId="28e6a57b2fb0c147" providerId="LiveId" clId="{6FBAA129-10DA-4AE8-9747-CAEF8C484033}" dt="2018-11-20T13:44:40.981" v="234"/>
          <ac:spMkLst>
            <pc:docMk/>
            <pc:sldMk cId="2096949133" sldId="327"/>
            <ac:spMk id="5" creationId="{3F05FD61-B5D7-4238-9DD7-ABC1040A52C2}"/>
          </ac:spMkLst>
        </pc:spChg>
        <pc:spChg chg="del mod">
          <ac:chgData name="朱 明远" userId="28e6a57b2fb0c147" providerId="LiveId" clId="{6FBAA129-10DA-4AE8-9747-CAEF8C484033}" dt="2018-11-20T13:43:59.184" v="218" actId="478"/>
          <ac:spMkLst>
            <pc:docMk/>
            <pc:sldMk cId="2096949133" sldId="327"/>
            <ac:spMk id="7" creationId="{53A853A0-276C-48A8-A37B-67A710FA4120}"/>
          </ac:spMkLst>
        </pc:spChg>
      </pc:sldChg>
      <pc:sldChg chg="modSp">
        <pc:chgData name="朱 明远" userId="28e6a57b2fb0c147" providerId="LiveId" clId="{6FBAA129-10DA-4AE8-9747-CAEF8C484033}" dt="2018-11-20T13:47:25.338" v="242" actId="113"/>
        <pc:sldMkLst>
          <pc:docMk/>
          <pc:sldMk cId="1057178859" sldId="328"/>
        </pc:sldMkLst>
        <pc:spChg chg="mod">
          <ac:chgData name="朱 明远" userId="28e6a57b2fb0c147" providerId="LiveId" clId="{6FBAA129-10DA-4AE8-9747-CAEF8C484033}" dt="2018-11-20T13:46:59.024" v="241" actId="113"/>
          <ac:spMkLst>
            <pc:docMk/>
            <pc:sldMk cId="1057178859" sldId="328"/>
            <ac:spMk id="3" creationId="{D6FAE115-D1E5-4821-9897-78A38EA79C99}"/>
          </ac:spMkLst>
        </pc:spChg>
        <pc:spChg chg="mod">
          <ac:chgData name="朱 明远" userId="28e6a57b2fb0c147" providerId="LiveId" clId="{6FBAA129-10DA-4AE8-9747-CAEF8C484033}" dt="2018-11-20T13:47:25.338" v="242" actId="113"/>
          <ac:spMkLst>
            <pc:docMk/>
            <pc:sldMk cId="1057178859" sldId="328"/>
            <ac:spMk id="6" creationId="{A238AC73-B105-4981-9043-FE2959C3F7B9}"/>
          </ac:spMkLst>
        </pc:spChg>
      </pc:sldChg>
      <pc:sldChg chg="modSp">
        <pc:chgData name="朱 明远" userId="28e6a57b2fb0c147" providerId="LiveId" clId="{6FBAA129-10DA-4AE8-9747-CAEF8C484033}" dt="2018-11-20T13:49:01.582" v="256" actId="20577"/>
        <pc:sldMkLst>
          <pc:docMk/>
          <pc:sldMk cId="3340664429" sldId="330"/>
        </pc:sldMkLst>
        <pc:spChg chg="mod">
          <ac:chgData name="朱 明远" userId="28e6a57b2fb0c147" providerId="LiveId" clId="{6FBAA129-10DA-4AE8-9747-CAEF8C484033}" dt="2018-11-20T13:49:01.582" v="256" actId="20577"/>
          <ac:spMkLst>
            <pc:docMk/>
            <pc:sldMk cId="3340664429" sldId="330"/>
            <ac:spMk id="8" creationId="{77AC7554-2A5D-484A-997E-97D88BC1D18F}"/>
          </ac:spMkLst>
        </pc:spChg>
        <pc:spChg chg="mod">
          <ac:chgData name="朱 明远" userId="28e6a57b2fb0c147" providerId="LiveId" clId="{6FBAA129-10DA-4AE8-9747-CAEF8C484033}" dt="2018-11-20T13:48:30.058" v="248" actId="1076"/>
          <ac:spMkLst>
            <pc:docMk/>
            <pc:sldMk cId="3340664429" sldId="330"/>
            <ac:spMk id="13" creationId="{988581AF-8AC6-46A2-B4D7-7ED4893963E0}"/>
          </ac:spMkLst>
        </pc:spChg>
        <pc:picChg chg="mod">
          <ac:chgData name="朱 明远" userId="28e6a57b2fb0c147" providerId="LiveId" clId="{6FBAA129-10DA-4AE8-9747-CAEF8C484033}" dt="2018-11-20T13:48:22.414" v="246" actId="1076"/>
          <ac:picMkLst>
            <pc:docMk/>
            <pc:sldMk cId="3340664429" sldId="330"/>
            <ac:picMk id="12" creationId="{4B2BE27A-22BE-4BDE-A3A8-047694814CD6}"/>
          </ac:picMkLst>
        </pc:picChg>
      </pc:sldChg>
      <pc:sldChg chg="modSp">
        <pc:chgData name="朱 明远" userId="28e6a57b2fb0c147" providerId="LiveId" clId="{6FBAA129-10DA-4AE8-9747-CAEF8C484033}" dt="2018-11-20T13:49:33.292" v="257" actId="20577"/>
        <pc:sldMkLst>
          <pc:docMk/>
          <pc:sldMk cId="783478306" sldId="333"/>
        </pc:sldMkLst>
        <pc:spChg chg="mod">
          <ac:chgData name="朱 明远" userId="28e6a57b2fb0c147" providerId="LiveId" clId="{6FBAA129-10DA-4AE8-9747-CAEF8C484033}" dt="2018-11-20T13:49:33.292" v="257" actId="20577"/>
          <ac:spMkLst>
            <pc:docMk/>
            <pc:sldMk cId="783478306" sldId="333"/>
            <ac:spMk id="5" creationId="{45E90606-AE18-4BF6-B617-0B712C1CD1A9}"/>
          </ac:spMkLst>
        </pc:spChg>
      </pc:sldChg>
      <pc:sldChg chg="modSp">
        <pc:chgData name="朱 明远" userId="28e6a57b2fb0c147" providerId="LiveId" clId="{6FBAA129-10DA-4AE8-9747-CAEF8C484033}" dt="2018-11-20T13:49:52.699" v="258" actId="2711"/>
        <pc:sldMkLst>
          <pc:docMk/>
          <pc:sldMk cId="4157117574" sldId="336"/>
        </pc:sldMkLst>
        <pc:spChg chg="mod">
          <ac:chgData name="朱 明远" userId="28e6a57b2fb0c147" providerId="LiveId" clId="{6FBAA129-10DA-4AE8-9747-CAEF8C484033}" dt="2018-11-20T13:49:52.699" v="258" actId="2711"/>
          <ac:spMkLst>
            <pc:docMk/>
            <pc:sldMk cId="4157117574" sldId="336"/>
            <ac:spMk id="5" creationId="{78D41BC5-68BA-4A56-ADED-D89114535F0A}"/>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2018/11/21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102" name="图片 1101">
            <a:extLst>
              <a:ext uri="{FF2B5EF4-FFF2-40B4-BE49-F238E27FC236}">
                <a16:creationId xmlns:a16="http://schemas.microsoft.com/office/drawing/2014/main" id="{F6B81E82-77CD-42EE-BB96-8BC6A5440084}"/>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9801" name="副标题 2"/>
          <p:cNvSpPr>
            <a:spLocks noGrp="1"/>
          </p:cNvSpPr>
          <p:nvPr userDrawn="1">
            <p:ph type="subTitle" idx="1" hasCustomPrompt="1"/>
          </p:nvPr>
        </p:nvSpPr>
        <p:spPr>
          <a:xfrm>
            <a:off x="669925" y="3079043"/>
            <a:ext cx="10850563" cy="475132"/>
          </a:xfrm>
        </p:spPr>
        <p:txBody>
          <a:bodyPr anchor="ctr">
            <a:normAutofit/>
          </a:bodyPr>
          <a:lstStyle>
            <a:lvl1pPr marL="0" marR="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marL="0" marR="0" lvl="0" indent="0" algn="r"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zh-CN" dirty="0"/>
              <a:t>Click to edit Master subtitle style</a:t>
            </a:r>
          </a:p>
        </p:txBody>
      </p:sp>
      <p:sp>
        <p:nvSpPr>
          <p:cNvPr id="9802" name="标题 1"/>
          <p:cNvSpPr>
            <a:spLocks noGrp="1"/>
          </p:cNvSpPr>
          <p:nvPr userDrawn="1">
            <p:ph type="ctrTitle" hasCustomPrompt="1"/>
          </p:nvPr>
        </p:nvSpPr>
        <p:spPr>
          <a:xfrm>
            <a:off x="669926" y="2321170"/>
            <a:ext cx="10850562" cy="749082"/>
          </a:xfrm>
        </p:spPr>
        <p:txBody>
          <a:bodyPr anchor="ctr">
            <a:normAutofit/>
          </a:bodyPr>
          <a:lstStyle>
            <a:lvl1pPr algn="r">
              <a:defRPr sz="3600" b="1">
                <a:solidFill>
                  <a:schemeClr val="tx1"/>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1E475EF-3918-4C37-977A-956EB9D76F8E}"/>
              </a:ext>
            </a:extLst>
          </p:cNvPr>
          <p:cNvPicPr>
            <a:picLocks noChangeAspect="1"/>
          </p:cNvPicPr>
          <p:nvPr userDrawn="1"/>
        </p:nvPicPr>
        <p:blipFill>
          <a:blip r:embed="rId2"/>
          <a:stretch>
            <a:fillRect/>
          </a:stretch>
        </p:blipFill>
        <p:spPr>
          <a:xfrm>
            <a:off x="46495" y="0"/>
            <a:ext cx="11473992" cy="2693989"/>
          </a:xfrm>
          <a:prstGeom prst="rect">
            <a:avLst/>
          </a:prstGeom>
        </p:spPr>
      </p:pic>
      <p:sp>
        <p:nvSpPr>
          <p:cNvPr id="20" name="标题 1"/>
          <p:cNvSpPr>
            <a:spLocks noGrp="1"/>
          </p:cNvSpPr>
          <p:nvPr userDrawn="1">
            <p:ph type="title" hasCustomPrompt="1"/>
          </p:nvPr>
        </p:nvSpPr>
        <p:spPr>
          <a:xfrm>
            <a:off x="669924" y="2927838"/>
            <a:ext cx="10850564" cy="501162"/>
          </a:xfrm>
          <a:noFill/>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hasCustomPrompt="1"/>
          </p:nvPr>
        </p:nvSpPr>
        <p:spPr>
          <a:xfrm>
            <a:off x="669924" y="3472000"/>
            <a:ext cx="10850564" cy="1082874"/>
          </a:xfrm>
          <a:noFill/>
        </p:spPr>
        <p:txBody>
          <a:bodyPr anchor="t">
            <a:normAutofit/>
          </a:bodyPr>
          <a:lstStyle>
            <a:lvl1pPr marL="0" indent="0">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 name="直接连接符 2"/>
          <p:cNvCxnSpPr/>
          <p:nvPr userDrawn="1"/>
        </p:nvCxnSpPr>
        <p:spPr>
          <a:xfrm>
            <a:off x="669925" y="3471306"/>
            <a:ext cx="1085056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C9088FBD-8B5D-4818-BBCF-F951CB4468EA}"/>
              </a:ext>
            </a:extLst>
          </p:cNvPr>
          <p:cNvSpPr>
            <a:spLocks noGrp="1"/>
          </p:cNvSpPr>
          <p:nvPr>
            <p:ph type="dt" sz="half" idx="10"/>
          </p:nvPr>
        </p:nvSpPr>
        <p:spPr/>
        <p:txBody>
          <a:bodyPr/>
          <a:lstStyle/>
          <a:p>
            <a:fld id="{6489D9C7-5DC6-4263-87FF-7C99F6FB63C3}" type="datetime1">
              <a:rPr lang="zh-CN" altLang="en-US" smtClean="0"/>
              <a:pPr/>
              <a:t>2018/11/21</a:t>
            </a:fld>
            <a:endParaRPr lang="zh-CN" altLang="en-US"/>
          </a:p>
        </p:txBody>
      </p:sp>
      <p:sp>
        <p:nvSpPr>
          <p:cNvPr id="8" name="页脚占位符 7">
            <a:extLst>
              <a:ext uri="{FF2B5EF4-FFF2-40B4-BE49-F238E27FC236}">
                <a16:creationId xmlns:a16="http://schemas.microsoft.com/office/drawing/2014/main" id="{8D9F09E7-6842-4F67-8517-7C97FF60BFD7}"/>
              </a:ext>
            </a:extLst>
          </p:cNvPr>
          <p:cNvSpPr>
            <a:spLocks noGrp="1"/>
          </p:cNvSpPr>
          <p:nvPr>
            <p:ph type="ftr" sz="quarter" idx="11"/>
          </p:nvPr>
        </p:nvSpPr>
        <p:spPr/>
        <p:txBody>
          <a:bodyPr/>
          <a:lstStyle/>
          <a:p>
            <a:r>
              <a:rPr lang="en-US" altLang="zh-CN"/>
              <a:t>www.islide.cc</a:t>
            </a:r>
            <a:endParaRPr lang="zh-CN" altLang="en-US" dirty="0"/>
          </a:p>
        </p:txBody>
      </p:sp>
      <p:sp>
        <p:nvSpPr>
          <p:cNvPr id="9" name="灯片编号占位符 8">
            <a:extLst>
              <a:ext uri="{FF2B5EF4-FFF2-40B4-BE49-F238E27FC236}">
                <a16:creationId xmlns:a16="http://schemas.microsoft.com/office/drawing/2014/main" id="{2F1B22B6-C597-48AF-B31A-DADEBFD7ECB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7" name="日期占位符 6">
            <a:extLst>
              <a:ext uri="{FF2B5EF4-FFF2-40B4-BE49-F238E27FC236}">
                <a16:creationId xmlns:a16="http://schemas.microsoft.com/office/drawing/2014/main" id="{B98F3095-932C-4CF3-A176-654E9A54D9D9}"/>
              </a:ext>
            </a:extLst>
          </p:cNvPr>
          <p:cNvSpPr>
            <a:spLocks noGrp="1"/>
          </p:cNvSpPr>
          <p:nvPr>
            <p:ph type="dt" sz="half" idx="10"/>
          </p:nvPr>
        </p:nvSpPr>
        <p:spPr/>
        <p:txBody>
          <a:bodyPr/>
          <a:lstStyle/>
          <a:p>
            <a:fld id="{6489D9C7-5DC6-4263-87FF-7C99F6FB63C3}" type="datetime1">
              <a:rPr lang="zh-CN" altLang="en-US" smtClean="0"/>
              <a:pPr/>
              <a:t>2018/11/21</a:t>
            </a:fld>
            <a:endParaRPr lang="zh-CN" altLang="en-US"/>
          </a:p>
        </p:txBody>
      </p:sp>
      <p:sp>
        <p:nvSpPr>
          <p:cNvPr id="8" name="页脚占位符 7">
            <a:extLst>
              <a:ext uri="{FF2B5EF4-FFF2-40B4-BE49-F238E27FC236}">
                <a16:creationId xmlns:a16="http://schemas.microsoft.com/office/drawing/2014/main" id="{0DAEAB60-ACC6-46CE-8F2C-4439B9D9148A}"/>
              </a:ext>
            </a:extLst>
          </p:cNvPr>
          <p:cNvSpPr>
            <a:spLocks noGrp="1"/>
          </p:cNvSpPr>
          <p:nvPr>
            <p:ph type="ftr" sz="quarter" idx="11"/>
          </p:nvPr>
        </p:nvSpPr>
        <p:spPr/>
        <p:txBody>
          <a:bodyPr/>
          <a:lstStyle/>
          <a:p>
            <a:r>
              <a:rPr lang="en-US" altLang="zh-CN"/>
              <a:t>www.islide.cc</a:t>
            </a:r>
            <a:endParaRPr lang="zh-CN" altLang="en-US" dirty="0"/>
          </a:p>
        </p:txBody>
      </p:sp>
      <p:sp>
        <p:nvSpPr>
          <p:cNvPr id="9" name="灯片编号占位符 8">
            <a:extLst>
              <a:ext uri="{FF2B5EF4-FFF2-40B4-BE49-F238E27FC236}">
                <a16:creationId xmlns:a16="http://schemas.microsoft.com/office/drawing/2014/main" id="{740481FA-EBA9-489B-A17C-6BC258C4AFFB}"/>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9924" y="1"/>
            <a:ext cx="10850563" cy="1028699"/>
          </a:xfrm>
        </p:spPr>
        <p:txBody>
          <a:bodyPr/>
          <a:lstStyle/>
          <a:p>
            <a:r>
              <a:rPr lang="en-US" altLang="zh-CN" dirty="0"/>
              <a:t>Click to edit Master title style</a:t>
            </a:r>
            <a:endParaRPr lang="zh-CN" altLang="en-US" dirty="0"/>
          </a:p>
        </p:txBody>
      </p:sp>
      <p:sp>
        <p:nvSpPr>
          <p:cNvPr id="6" name="日期占位符 5">
            <a:extLst>
              <a:ext uri="{FF2B5EF4-FFF2-40B4-BE49-F238E27FC236}">
                <a16:creationId xmlns:a16="http://schemas.microsoft.com/office/drawing/2014/main" id="{84CBCC54-3B90-45FE-9E7D-A2FA7EC95BFA}"/>
              </a:ext>
            </a:extLst>
          </p:cNvPr>
          <p:cNvSpPr>
            <a:spLocks noGrp="1"/>
          </p:cNvSpPr>
          <p:nvPr>
            <p:ph type="dt" sz="half" idx="10"/>
          </p:nvPr>
        </p:nvSpPr>
        <p:spPr/>
        <p:txBody>
          <a:bodyPr/>
          <a:lstStyle/>
          <a:p>
            <a:fld id="{6489D9C7-5DC6-4263-87FF-7C99F6FB63C3}" type="datetime1">
              <a:rPr lang="zh-CN" altLang="en-US" smtClean="0"/>
              <a:pPr/>
              <a:t>2018/11/21</a:t>
            </a:fld>
            <a:endParaRPr lang="zh-CN" altLang="en-US"/>
          </a:p>
        </p:txBody>
      </p:sp>
      <p:sp>
        <p:nvSpPr>
          <p:cNvPr id="7" name="页脚占位符 6">
            <a:extLst>
              <a:ext uri="{FF2B5EF4-FFF2-40B4-BE49-F238E27FC236}">
                <a16:creationId xmlns:a16="http://schemas.microsoft.com/office/drawing/2014/main" id="{81AF554F-2FBD-4018-B9C5-DBA95222D1D3}"/>
              </a:ext>
            </a:extLst>
          </p:cNvPr>
          <p:cNvSpPr>
            <a:spLocks noGrp="1"/>
          </p:cNvSpPr>
          <p:nvPr>
            <p:ph type="ftr" sz="quarter" idx="11"/>
          </p:nvPr>
        </p:nvSpPr>
        <p:spPr/>
        <p:txBody>
          <a:bodyPr/>
          <a:lstStyle/>
          <a:p>
            <a:r>
              <a:rPr lang="en-US" altLang="zh-CN"/>
              <a:t>www.islide.cc</a:t>
            </a:r>
            <a:endParaRPr lang="zh-CN" altLang="en-US" dirty="0"/>
          </a:p>
        </p:txBody>
      </p:sp>
      <p:sp>
        <p:nvSpPr>
          <p:cNvPr id="8" name="灯片编号占位符 7">
            <a:extLst>
              <a:ext uri="{FF2B5EF4-FFF2-40B4-BE49-F238E27FC236}">
                <a16:creationId xmlns:a16="http://schemas.microsoft.com/office/drawing/2014/main" id="{C5AD0406-CEC2-4D1E-AED4-75C9B4ACFCFD}"/>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pic>
        <p:nvPicPr>
          <p:cNvPr id="1129" name="图片 1128">
            <a:extLst>
              <a:ext uri="{FF2B5EF4-FFF2-40B4-BE49-F238E27FC236}">
                <a16:creationId xmlns:a16="http://schemas.microsoft.com/office/drawing/2014/main" id="{21B0AEAA-D567-4486-80E1-08E446705B1E}"/>
              </a:ext>
            </a:extLst>
          </p:cNvPr>
          <p:cNvPicPr>
            <a:picLocks noChangeAspect="1"/>
          </p:cNvPicPr>
          <p:nvPr userDrawn="1"/>
        </p:nvPicPr>
        <p:blipFill>
          <a:blip r:embed="rId2"/>
          <a:stretch>
            <a:fillRect/>
          </a:stretch>
        </p:blipFill>
        <p:spPr>
          <a:xfrm>
            <a:off x="0" y="3037350"/>
            <a:ext cx="7930836" cy="3820649"/>
          </a:xfrm>
          <a:prstGeom prst="rect">
            <a:avLst/>
          </a:prstGeom>
        </p:spPr>
      </p:pic>
      <p:sp>
        <p:nvSpPr>
          <p:cNvPr id="13" name="标题 1"/>
          <p:cNvSpPr>
            <a:spLocks noGrp="1"/>
          </p:cNvSpPr>
          <p:nvPr userDrawn="1">
            <p:ph type="ctrTitle" hasCustomPrompt="1"/>
          </p:nvPr>
        </p:nvSpPr>
        <p:spPr>
          <a:xfrm>
            <a:off x="6207126" y="2235084"/>
            <a:ext cx="4482645"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207126" y="3486125"/>
            <a:ext cx="4482645"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6207126" y="3801759"/>
            <a:ext cx="4482645"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Date</a:t>
            </a:r>
            <a:endParaRPr lang="zh-CN" altLang="en-US" dirty="0"/>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357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2018/11/21</a:t>
            </a:fld>
            <a:endParaRPr lang="zh-CN" altLang="en-US"/>
          </a:p>
        </p:txBody>
      </p:sp>
      <p:sp>
        <p:nvSpPr>
          <p:cNvPr id="5" name="页脚占位符 4"/>
          <p:cNvSpPr>
            <a:spLocks noGrp="1"/>
          </p:cNvSpPr>
          <p:nvPr>
            <p:ph type="ftr" sz="quarter" idx="3"/>
          </p:nvPr>
        </p:nvSpPr>
        <p:spPr>
          <a:xfrm>
            <a:off x="669924" y="6235700"/>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35700"/>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cxnSp>
        <p:nvCxnSpPr>
          <p:cNvPr id="8" name="直接连接符 7"/>
          <p:cNvCxnSpPr/>
          <p:nvPr userDrawn="1"/>
        </p:nvCxnSpPr>
        <p:spPr>
          <a:xfrm>
            <a:off x="669924" y="6240463"/>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userDrawn="1"/>
        </p:nvSpPr>
        <p:spPr>
          <a:xfrm>
            <a:off x="669923" y="1028700"/>
            <a:ext cx="10850563" cy="720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4.xml"/><Relationship Id="rId1" Type="http://schemas.openxmlformats.org/officeDocument/2006/relationships/tags" Target="../tags/tag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7"/>
          <p:cNvSpPr>
            <a:spLocks noGrp="1"/>
          </p:cNvSpPr>
          <p:nvPr>
            <p:ph type="ctrTitle"/>
          </p:nvPr>
        </p:nvSpPr>
        <p:spPr>
          <a:xfrm>
            <a:off x="670719" y="1535862"/>
            <a:ext cx="10850562" cy="906124"/>
          </a:xfrm>
        </p:spPr>
        <p:txBody>
          <a:bodyPr>
            <a:normAutofit fontScale="90000"/>
          </a:bodyPr>
          <a:lstStyle/>
          <a:p>
            <a:pPr algn="ctr"/>
            <a:r>
              <a:rPr lang="zh-CN" altLang="en-US" dirty="0"/>
              <a:t>开题答辩</a:t>
            </a:r>
            <a:br>
              <a:rPr lang="en-US" altLang="zh-CN" dirty="0"/>
            </a:br>
            <a:br>
              <a:rPr lang="en-US" altLang="zh-CN" dirty="0"/>
            </a:br>
            <a:r>
              <a:rPr lang="zh-CN" altLang="en-US" dirty="0"/>
              <a:t>比较群体基因组学揭示家鸡羽毛颜色变异的遗传学基础</a:t>
            </a:r>
          </a:p>
        </p:txBody>
      </p:sp>
      <p:cxnSp>
        <p:nvCxnSpPr>
          <p:cNvPr id="4" name="直接连接符 3">
            <a:extLst>
              <a:ext uri="{FF2B5EF4-FFF2-40B4-BE49-F238E27FC236}">
                <a16:creationId xmlns:a16="http://schemas.microsoft.com/office/drawing/2014/main" id="{C95079F2-B06A-45E0-8EEE-BC48961EB9C1}"/>
              </a:ext>
            </a:extLst>
          </p:cNvPr>
          <p:cNvCxnSpPr>
            <a:cxnSpLocks/>
          </p:cNvCxnSpPr>
          <p:nvPr/>
        </p:nvCxnSpPr>
        <p:spPr>
          <a:xfrm>
            <a:off x="2210669" y="667503"/>
            <a:ext cx="852011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7530F101-E57C-4ED9-8CF8-FF695A3139E7}"/>
              </a:ext>
            </a:extLst>
          </p:cNvPr>
          <p:cNvSpPr txBox="1"/>
          <p:nvPr/>
        </p:nvSpPr>
        <p:spPr>
          <a:xfrm>
            <a:off x="6470725" y="2906931"/>
            <a:ext cx="3823390" cy="461665"/>
          </a:xfrm>
          <a:prstGeom prst="rect">
            <a:avLst/>
          </a:prstGeom>
          <a:noFill/>
        </p:spPr>
        <p:txBody>
          <a:bodyPr wrap="square" rtlCol="0">
            <a:spAutoFit/>
          </a:bodyPr>
          <a:lstStyle/>
          <a:p>
            <a:r>
              <a:rPr lang="zh-CN" altLang="en-US" sz="2400" b="1" dirty="0"/>
              <a:t>吉林大学 动物科学 朱明远</a:t>
            </a:r>
          </a:p>
        </p:txBody>
      </p:sp>
      <p:pic>
        <p:nvPicPr>
          <p:cNvPr id="3" name="图片 2">
            <a:extLst>
              <a:ext uri="{FF2B5EF4-FFF2-40B4-BE49-F238E27FC236}">
                <a16:creationId xmlns:a16="http://schemas.microsoft.com/office/drawing/2014/main" id="{99D4C40C-E4FD-40AD-8B90-C9719ABEB29C}"/>
              </a:ext>
            </a:extLst>
          </p:cNvPr>
          <p:cNvPicPr>
            <a:picLocks noChangeAspect="1"/>
          </p:cNvPicPr>
          <p:nvPr/>
        </p:nvPicPr>
        <p:blipFill>
          <a:blip r:embed="rId4"/>
          <a:stretch>
            <a:fillRect/>
          </a:stretch>
        </p:blipFill>
        <p:spPr>
          <a:xfrm>
            <a:off x="10243304" y="5158292"/>
            <a:ext cx="2004117" cy="1607954"/>
          </a:xfrm>
          <a:prstGeom prst="rect">
            <a:avLst/>
          </a:prstGeom>
        </p:spPr>
      </p:pic>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5A382-7622-4B9B-99CA-8D362197056D}"/>
              </a:ext>
            </a:extLst>
          </p:cNvPr>
          <p:cNvSpPr>
            <a:spLocks noGrp="1"/>
          </p:cNvSpPr>
          <p:nvPr>
            <p:ph type="title"/>
          </p:nvPr>
        </p:nvSpPr>
        <p:spPr>
          <a:xfrm>
            <a:off x="513938" y="532505"/>
            <a:ext cx="10850563" cy="1028699"/>
          </a:xfrm>
        </p:spPr>
        <p:txBody>
          <a:bodyPr>
            <a:normAutofit fontScale="90000"/>
          </a:bodyPr>
          <a:lstStyle/>
          <a:p>
            <a:r>
              <a:rPr lang="en-US" altLang="zh-CN" dirty="0"/>
              <a:t>3 </a:t>
            </a:r>
            <a:r>
              <a:rPr lang="zh-CN" altLang="en-US" dirty="0"/>
              <a:t>数据处理</a:t>
            </a:r>
            <a:r>
              <a:rPr lang="en-US" altLang="zh-CN" dirty="0"/>
              <a:t> </a:t>
            </a:r>
            <a:br>
              <a:rPr lang="en-US" altLang="zh-CN" dirty="0"/>
            </a:br>
            <a:br>
              <a:rPr lang="en-US" altLang="zh-CN" dirty="0"/>
            </a:br>
            <a:r>
              <a:rPr lang="zh-CN" altLang="zh-CN" dirty="0"/>
              <a:t>基因组比对、变异位点获取以及注释</a:t>
            </a:r>
          </a:p>
        </p:txBody>
      </p:sp>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a:p>
        </p:txBody>
      </p:sp>
      <p:sp>
        <p:nvSpPr>
          <p:cNvPr id="3" name="矩形 2">
            <a:extLst>
              <a:ext uri="{FF2B5EF4-FFF2-40B4-BE49-F238E27FC236}">
                <a16:creationId xmlns:a16="http://schemas.microsoft.com/office/drawing/2014/main" id="{D6FAE115-D1E5-4821-9897-78A38EA79C99}"/>
              </a:ext>
            </a:extLst>
          </p:cNvPr>
          <p:cNvSpPr/>
          <p:nvPr/>
        </p:nvSpPr>
        <p:spPr>
          <a:xfrm>
            <a:off x="513938" y="1726819"/>
            <a:ext cx="10727167" cy="1477328"/>
          </a:xfrm>
          <a:prstGeom prst="rect">
            <a:avLst/>
          </a:prstGeom>
        </p:spPr>
        <p:txBody>
          <a:bodyPr wrap="square">
            <a:spAutoFit/>
          </a:bodyPr>
          <a:lstStyle/>
          <a:p>
            <a:r>
              <a:rPr lang="en-US" altLang="zh-CN" b="1" dirty="0" err="1">
                <a:latin typeface="+mn-ea"/>
              </a:rPr>
              <a:t>Picards</a:t>
            </a:r>
            <a:r>
              <a:rPr lang="zh-CN" altLang="zh-CN" b="1" dirty="0">
                <a:latin typeface="+mn-ea"/>
                <a:cs typeface="Times New Roman" panose="02020603050405020304" pitchFamily="18" charset="0"/>
              </a:rPr>
              <a:t>和</a:t>
            </a:r>
            <a:r>
              <a:rPr lang="en-US" altLang="zh-CN" b="1" dirty="0">
                <a:latin typeface="+mn-ea"/>
              </a:rPr>
              <a:t> GATK</a:t>
            </a:r>
            <a:r>
              <a:rPr lang="zh-CN" altLang="zh-CN" b="1" dirty="0">
                <a:latin typeface="+mn-ea"/>
                <a:cs typeface="Times New Roman" panose="02020603050405020304" pitchFamily="18" charset="0"/>
              </a:rPr>
              <a:t>软件包中相应的工具对比对后的</a:t>
            </a:r>
            <a:r>
              <a:rPr lang="en-US" altLang="zh-CN" b="1" dirty="0">
                <a:latin typeface="+mn-ea"/>
              </a:rPr>
              <a:t>bam</a:t>
            </a:r>
            <a:r>
              <a:rPr lang="zh-CN" altLang="zh-CN" b="1" dirty="0">
                <a:latin typeface="+mn-ea"/>
                <a:cs typeface="Times New Roman" panose="02020603050405020304" pitchFamily="18" charset="0"/>
              </a:rPr>
              <a:t>文件进行一系列的处理，包括排序、去除其重复序列、</a:t>
            </a:r>
            <a:r>
              <a:rPr lang="en-US" altLang="zh-CN" b="1" dirty="0">
                <a:latin typeface="+mn-ea"/>
              </a:rPr>
              <a:t>INDEL</a:t>
            </a:r>
            <a:r>
              <a:rPr lang="zh-CN" altLang="zh-CN" b="1" dirty="0">
                <a:latin typeface="+mn-ea"/>
                <a:cs typeface="Times New Roman" panose="02020603050405020304" pitchFamily="18" charset="0"/>
              </a:rPr>
              <a:t>附近的</a:t>
            </a:r>
            <a:r>
              <a:rPr lang="en-US" altLang="zh-CN" b="1" dirty="0">
                <a:latin typeface="+mn-ea"/>
              </a:rPr>
              <a:t>reads</a:t>
            </a:r>
            <a:r>
              <a:rPr lang="zh-CN" altLang="zh-CN" b="1" dirty="0">
                <a:latin typeface="+mn-ea"/>
                <a:cs typeface="Times New Roman" panose="02020603050405020304" pitchFamily="18" charset="0"/>
              </a:rPr>
              <a:t>重新比对以及矫正其比对质量等。</a:t>
            </a:r>
            <a:endParaRPr lang="en-US" altLang="zh-CN" b="1" dirty="0">
              <a:latin typeface="+mn-ea"/>
              <a:cs typeface="Times New Roman" panose="02020603050405020304" pitchFamily="18" charset="0"/>
            </a:endParaRPr>
          </a:p>
          <a:p>
            <a:r>
              <a:rPr lang="en-US" altLang="zh-CN" b="1" dirty="0">
                <a:latin typeface="+mn-ea"/>
              </a:rPr>
              <a:t>GATK</a:t>
            </a:r>
            <a:r>
              <a:rPr lang="zh-CN" altLang="zh-CN" b="1" dirty="0">
                <a:latin typeface="+mn-ea"/>
              </a:rPr>
              <a:t>中的</a:t>
            </a:r>
            <a:r>
              <a:rPr lang="en-US" altLang="zh-CN" b="1" dirty="0" err="1">
                <a:latin typeface="+mn-ea"/>
              </a:rPr>
              <a:t>UnifiedGenotyper</a:t>
            </a:r>
            <a:r>
              <a:rPr lang="zh-CN" altLang="zh-CN" b="1" dirty="0">
                <a:latin typeface="+mn-ea"/>
              </a:rPr>
              <a:t>工具获得群体的</a:t>
            </a:r>
            <a:r>
              <a:rPr lang="en-US" altLang="zh-CN" b="1" dirty="0">
                <a:latin typeface="+mn-ea"/>
              </a:rPr>
              <a:t>SNP</a:t>
            </a:r>
            <a:r>
              <a:rPr lang="zh-CN" altLang="zh-CN" b="1" dirty="0">
                <a:latin typeface="+mn-ea"/>
              </a:rPr>
              <a:t>，并使用</a:t>
            </a:r>
            <a:r>
              <a:rPr lang="en-US" altLang="zh-CN" b="1" dirty="0" err="1">
                <a:latin typeface="+mn-ea"/>
              </a:rPr>
              <a:t>VariantFiltration</a:t>
            </a:r>
            <a:r>
              <a:rPr lang="zh-CN" altLang="zh-CN" b="1" dirty="0">
                <a:latin typeface="+mn-ea"/>
              </a:rPr>
              <a:t>对</a:t>
            </a:r>
            <a:r>
              <a:rPr lang="en-US" altLang="zh-CN" b="1" dirty="0">
                <a:latin typeface="+mn-ea"/>
              </a:rPr>
              <a:t>SNP </a:t>
            </a:r>
            <a:r>
              <a:rPr lang="zh-CN" altLang="zh-CN" b="1" dirty="0">
                <a:latin typeface="+mn-ea"/>
              </a:rPr>
              <a:t>进行过滤</a:t>
            </a:r>
            <a:endParaRPr lang="en-US" altLang="zh-CN" b="1" dirty="0">
              <a:latin typeface="+mn-ea"/>
            </a:endParaRPr>
          </a:p>
          <a:p>
            <a:r>
              <a:rPr lang="zh-CN" altLang="zh-CN" b="1" dirty="0">
                <a:latin typeface="+mn-ea"/>
              </a:rPr>
              <a:t>最终得到</a:t>
            </a:r>
            <a:r>
              <a:rPr lang="en-US" altLang="zh-CN" b="1" dirty="0">
                <a:latin typeface="+mn-ea"/>
              </a:rPr>
              <a:t>SNP</a:t>
            </a:r>
            <a:r>
              <a:rPr lang="zh-CN" altLang="zh-CN" b="1" dirty="0">
                <a:latin typeface="+mn-ea"/>
              </a:rPr>
              <a:t>采用</a:t>
            </a:r>
            <a:r>
              <a:rPr lang="en-US" altLang="zh-CN" b="1" dirty="0">
                <a:latin typeface="+mn-ea"/>
              </a:rPr>
              <a:t>ANNOVAR</a:t>
            </a:r>
            <a:r>
              <a:rPr lang="zh-CN" altLang="zh-CN" b="1" dirty="0">
                <a:latin typeface="+mn-ea"/>
              </a:rPr>
              <a:t>软件对其进行注释</a:t>
            </a:r>
            <a:endParaRPr lang="en-US" altLang="zh-CN" b="1" dirty="0">
              <a:latin typeface="+mn-ea"/>
            </a:endParaRPr>
          </a:p>
          <a:p>
            <a:endParaRPr lang="zh-CN" altLang="en-US" b="1" dirty="0">
              <a:latin typeface="+mn-ea"/>
            </a:endParaRPr>
          </a:p>
        </p:txBody>
      </p:sp>
      <p:pic>
        <p:nvPicPr>
          <p:cNvPr id="5" name="图片 4">
            <a:extLst>
              <a:ext uri="{FF2B5EF4-FFF2-40B4-BE49-F238E27FC236}">
                <a16:creationId xmlns:a16="http://schemas.microsoft.com/office/drawing/2014/main" id="{0050C429-9AD8-421E-AB97-3D34E82FCCEC}"/>
              </a:ext>
            </a:extLst>
          </p:cNvPr>
          <p:cNvPicPr>
            <a:picLocks noChangeAspect="1"/>
          </p:cNvPicPr>
          <p:nvPr/>
        </p:nvPicPr>
        <p:blipFill>
          <a:blip r:embed="rId2"/>
          <a:stretch>
            <a:fillRect/>
          </a:stretch>
        </p:blipFill>
        <p:spPr>
          <a:xfrm>
            <a:off x="264478" y="3092763"/>
            <a:ext cx="11349482" cy="2603481"/>
          </a:xfrm>
          <a:prstGeom prst="rect">
            <a:avLst/>
          </a:prstGeom>
        </p:spPr>
      </p:pic>
      <p:sp>
        <p:nvSpPr>
          <p:cNvPr id="6" name="文本框 5">
            <a:extLst>
              <a:ext uri="{FF2B5EF4-FFF2-40B4-BE49-F238E27FC236}">
                <a16:creationId xmlns:a16="http://schemas.microsoft.com/office/drawing/2014/main" id="{A238AC73-B105-4981-9043-FE2959C3F7B9}"/>
              </a:ext>
            </a:extLst>
          </p:cNvPr>
          <p:cNvSpPr txBox="1"/>
          <p:nvPr/>
        </p:nvSpPr>
        <p:spPr>
          <a:xfrm>
            <a:off x="1038113" y="6085150"/>
            <a:ext cx="8073614" cy="369332"/>
          </a:xfrm>
          <a:prstGeom prst="rect">
            <a:avLst/>
          </a:prstGeom>
          <a:noFill/>
        </p:spPr>
        <p:txBody>
          <a:bodyPr wrap="square" rtlCol="0">
            <a:spAutoFit/>
          </a:bodyPr>
          <a:lstStyle/>
          <a:p>
            <a:r>
              <a:rPr lang="en-US" altLang="zh-CN" b="1" dirty="0"/>
              <a:t>FASTQ</a:t>
            </a:r>
            <a:r>
              <a:rPr lang="en-US" altLang="zh-CN" b="1" dirty="0">
                <a:sym typeface="Wingdings" panose="05000000000000000000" pitchFamily="2" charset="2"/>
              </a:rPr>
              <a:t>    </a:t>
            </a:r>
            <a:r>
              <a:rPr lang="en-US" altLang="zh-CN" b="1" dirty="0"/>
              <a:t>SAM </a:t>
            </a:r>
            <a:r>
              <a:rPr lang="en-US" altLang="zh-CN" b="1" dirty="0">
                <a:sym typeface="Wingdings" panose="05000000000000000000" pitchFamily="2" charset="2"/>
              </a:rPr>
              <a:t> VCF</a:t>
            </a:r>
            <a:endParaRPr lang="zh-CN" altLang="en-US" b="1" dirty="0"/>
          </a:p>
        </p:txBody>
      </p:sp>
      <p:sp>
        <p:nvSpPr>
          <p:cNvPr id="7" name="矩形 6">
            <a:extLst>
              <a:ext uri="{FF2B5EF4-FFF2-40B4-BE49-F238E27FC236}">
                <a16:creationId xmlns:a16="http://schemas.microsoft.com/office/drawing/2014/main" id="{A080C4BC-04CD-4239-A6A0-2AF4ABE4A7C8}"/>
              </a:ext>
            </a:extLst>
          </p:cNvPr>
          <p:cNvSpPr/>
          <p:nvPr/>
        </p:nvSpPr>
        <p:spPr>
          <a:xfrm>
            <a:off x="3614038" y="3244334"/>
            <a:ext cx="4963923" cy="369332"/>
          </a:xfrm>
          <a:prstGeom prst="rect">
            <a:avLst/>
          </a:prstGeom>
        </p:spPr>
        <p:txBody>
          <a:bodyPr wrap="none">
            <a:spAutoFit/>
          </a:bodyPr>
          <a:lstStyle/>
          <a:p>
            <a:r>
              <a:rPr lang="zh-CN" altLang="zh-CN" dirty="0">
                <a:latin typeface="Times New Roman" panose="02020603050405020304" pitchFamily="18" charset="0"/>
                <a:ea typeface="宋体" panose="02010600030101010101" pitchFamily="2" charset="-122"/>
                <a:cs typeface="Times New Roman" panose="02020603050405020304" pitchFamily="18" charset="0"/>
              </a:rPr>
              <a:t>最终得到</a:t>
            </a:r>
            <a:r>
              <a:rPr lang="en-US" altLang="zh-CN" dirty="0">
                <a:latin typeface="Times New Roman" panose="02020603050405020304" pitchFamily="18" charset="0"/>
                <a:ea typeface="宋体" panose="02010600030101010101" pitchFamily="2" charset="-122"/>
              </a:rPr>
              <a:t>SNP</a:t>
            </a:r>
            <a:r>
              <a:rPr lang="zh-CN" altLang="zh-CN" dirty="0">
                <a:latin typeface="Times New Roman" panose="02020603050405020304" pitchFamily="18" charset="0"/>
                <a:ea typeface="宋体" panose="02010600030101010101" pitchFamily="2" charset="-122"/>
                <a:cs typeface="Times New Roman" panose="02020603050405020304" pitchFamily="18" charset="0"/>
              </a:rPr>
              <a:t>采用</a:t>
            </a:r>
            <a:r>
              <a:rPr lang="en-US" altLang="zh-CN" dirty="0">
                <a:latin typeface="Times New Roman" panose="02020603050405020304" pitchFamily="18" charset="0"/>
                <a:ea typeface="宋体" panose="02010600030101010101" pitchFamily="2" charset="-122"/>
              </a:rPr>
              <a:t>ANNOVAR</a:t>
            </a:r>
            <a:r>
              <a:rPr lang="zh-CN" altLang="zh-CN" dirty="0">
                <a:latin typeface="Times New Roman" panose="02020603050405020304" pitchFamily="18" charset="0"/>
                <a:ea typeface="宋体" panose="02010600030101010101" pitchFamily="2" charset="-122"/>
                <a:cs typeface="Times New Roman" panose="02020603050405020304" pitchFamily="18" charset="0"/>
              </a:rPr>
              <a:t>软件对其进行注释</a:t>
            </a:r>
            <a:endParaRPr lang="zh-CN" altLang="en-US" dirty="0"/>
          </a:p>
        </p:txBody>
      </p:sp>
    </p:spTree>
    <p:extLst>
      <p:ext uri="{BB962C8B-B14F-4D97-AF65-F5344CB8AC3E}">
        <p14:creationId xmlns:p14="http://schemas.microsoft.com/office/powerpoint/2010/main" val="1057178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6" name="标题 5">
            <a:extLst>
              <a:ext uri="{FF2B5EF4-FFF2-40B4-BE49-F238E27FC236}">
                <a16:creationId xmlns:a16="http://schemas.microsoft.com/office/drawing/2014/main" id="{8F9C6D06-A175-4E44-A749-E4A97C1AD879}"/>
              </a:ext>
            </a:extLst>
          </p:cNvPr>
          <p:cNvSpPr>
            <a:spLocks noGrp="1"/>
          </p:cNvSpPr>
          <p:nvPr>
            <p:ph type="title"/>
          </p:nvPr>
        </p:nvSpPr>
        <p:spPr/>
        <p:txBody>
          <a:bodyPr/>
          <a:lstStyle/>
          <a:p>
            <a:r>
              <a:rPr lang="en-US" altLang="zh-CN" dirty="0"/>
              <a:t>4 </a:t>
            </a:r>
            <a:r>
              <a:rPr lang="zh-CN" altLang="en-US" dirty="0"/>
              <a:t>全基因组选择性清除分析</a:t>
            </a:r>
          </a:p>
        </p:txBody>
      </p:sp>
      <p:sp>
        <p:nvSpPr>
          <p:cNvPr id="8" name="文本框 7">
            <a:extLst>
              <a:ext uri="{FF2B5EF4-FFF2-40B4-BE49-F238E27FC236}">
                <a16:creationId xmlns:a16="http://schemas.microsoft.com/office/drawing/2014/main" id="{77AC7554-2A5D-484A-997E-97D88BC1D18F}"/>
              </a:ext>
            </a:extLst>
          </p:cNvPr>
          <p:cNvSpPr txBox="1"/>
          <p:nvPr/>
        </p:nvSpPr>
        <p:spPr>
          <a:xfrm>
            <a:off x="586292" y="1242508"/>
            <a:ext cx="9773322" cy="2031325"/>
          </a:xfrm>
          <a:prstGeom prst="rect">
            <a:avLst/>
          </a:prstGeom>
          <a:noFill/>
        </p:spPr>
        <p:txBody>
          <a:bodyPr wrap="square" rtlCol="0">
            <a:spAutoFit/>
          </a:bodyPr>
          <a:lstStyle/>
          <a:p>
            <a:r>
              <a:rPr lang="en-US" altLang="zh-CN" dirty="0" err="1">
                <a:latin typeface="+mn-ea"/>
              </a:rPr>
              <a:t>Fst</a:t>
            </a:r>
            <a:r>
              <a:rPr lang="zh-CN" altLang="en-US" dirty="0">
                <a:latin typeface="+mn-ea"/>
              </a:rPr>
              <a:t>（分化系数）是群体遗传学中一个重要的统计值，是美国群体遗传学家莱特</a:t>
            </a:r>
            <a:r>
              <a:rPr lang="en-US" altLang="zh-CN" dirty="0">
                <a:latin typeface="+mn-ea"/>
              </a:rPr>
              <a:t>(S. Wright)</a:t>
            </a:r>
            <a:r>
              <a:rPr lang="zh-CN" altLang="en-US" dirty="0">
                <a:latin typeface="+mn-ea"/>
              </a:rPr>
              <a:t>提出的三个</a:t>
            </a:r>
            <a:r>
              <a:rPr lang="en-US" altLang="zh-CN" dirty="0">
                <a:latin typeface="+mn-ea"/>
              </a:rPr>
              <a:t>F</a:t>
            </a:r>
            <a:r>
              <a:rPr lang="zh-CN" altLang="en-US" dirty="0">
                <a:latin typeface="+mn-ea"/>
              </a:rPr>
              <a:t>统计值</a:t>
            </a:r>
            <a:r>
              <a:rPr lang="en-US" altLang="zh-CN" dirty="0">
                <a:latin typeface="+mn-ea"/>
              </a:rPr>
              <a:t>FIT</a:t>
            </a:r>
            <a:r>
              <a:rPr lang="zh-CN" altLang="en-US" dirty="0">
                <a:latin typeface="+mn-ea"/>
              </a:rPr>
              <a:t>、</a:t>
            </a:r>
            <a:r>
              <a:rPr lang="en-US" altLang="zh-CN" dirty="0">
                <a:latin typeface="+mn-ea"/>
              </a:rPr>
              <a:t>FST,FIS</a:t>
            </a:r>
            <a:r>
              <a:rPr lang="zh-CN" altLang="en-US" dirty="0">
                <a:latin typeface="+mn-ea"/>
              </a:rPr>
              <a:t>的其中一个。</a:t>
            </a:r>
            <a:endParaRPr lang="en-US" altLang="zh-CN" dirty="0">
              <a:latin typeface="+mn-ea"/>
            </a:endParaRPr>
          </a:p>
          <a:p>
            <a:r>
              <a:rPr lang="zh-CN" altLang="en-US" dirty="0">
                <a:latin typeface="+mn-ea"/>
              </a:rPr>
              <a:t>能够衡量同一个物种两个群体之间的同一个位点等位基因频率差异程度或者说相似程度。</a:t>
            </a:r>
            <a:endParaRPr lang="en-US" altLang="zh-CN" dirty="0">
              <a:latin typeface="+mn-ea"/>
            </a:endParaRPr>
          </a:p>
          <a:p>
            <a:endParaRPr lang="en-US" altLang="zh-CN" dirty="0">
              <a:latin typeface="+mn-ea"/>
            </a:endParaRPr>
          </a:p>
          <a:p>
            <a:endParaRPr lang="en-US" altLang="zh-CN" dirty="0">
              <a:latin typeface="+mn-ea"/>
            </a:endParaRPr>
          </a:p>
          <a:p>
            <a:endParaRPr lang="en-US" altLang="zh-CN" dirty="0">
              <a:latin typeface="+mn-ea"/>
            </a:endParaRPr>
          </a:p>
          <a:p>
            <a:endParaRPr lang="zh-CN" altLang="en-US" dirty="0">
              <a:latin typeface="+mn-ea"/>
            </a:endParaRPr>
          </a:p>
        </p:txBody>
      </p:sp>
      <p:pic>
        <p:nvPicPr>
          <p:cNvPr id="12" name="图片 11">
            <a:extLst>
              <a:ext uri="{FF2B5EF4-FFF2-40B4-BE49-F238E27FC236}">
                <a16:creationId xmlns:a16="http://schemas.microsoft.com/office/drawing/2014/main" id="{4B2BE27A-22BE-4BDE-A3A8-047694814CD6}"/>
              </a:ext>
            </a:extLst>
          </p:cNvPr>
          <p:cNvPicPr>
            <a:picLocks noChangeAspect="1"/>
          </p:cNvPicPr>
          <p:nvPr/>
        </p:nvPicPr>
        <p:blipFill rotWithShape="1">
          <a:blip r:embed="rId2"/>
          <a:srcRect t="8706" r="905"/>
          <a:stretch/>
        </p:blipFill>
        <p:spPr>
          <a:xfrm>
            <a:off x="669924" y="2642824"/>
            <a:ext cx="10646893" cy="1978752"/>
          </a:xfrm>
          <a:prstGeom prst="rect">
            <a:avLst/>
          </a:prstGeom>
        </p:spPr>
      </p:pic>
      <p:sp>
        <p:nvSpPr>
          <p:cNvPr id="13" name="文本框 12">
            <a:extLst>
              <a:ext uri="{FF2B5EF4-FFF2-40B4-BE49-F238E27FC236}">
                <a16:creationId xmlns:a16="http://schemas.microsoft.com/office/drawing/2014/main" id="{988581AF-8AC6-46A2-B4D7-7ED4893963E0}"/>
              </a:ext>
            </a:extLst>
          </p:cNvPr>
          <p:cNvSpPr txBox="1"/>
          <p:nvPr/>
        </p:nvSpPr>
        <p:spPr>
          <a:xfrm>
            <a:off x="669924" y="4887957"/>
            <a:ext cx="8950363" cy="369332"/>
          </a:xfrm>
          <a:prstGeom prst="rect">
            <a:avLst/>
          </a:prstGeom>
          <a:noFill/>
        </p:spPr>
        <p:txBody>
          <a:bodyPr wrap="square" rtlCol="0">
            <a:spAutoFit/>
          </a:bodyPr>
          <a:lstStyle/>
          <a:p>
            <a:r>
              <a:rPr lang="zh-CN" altLang="en-US" dirty="0"/>
              <a:t>分别计算元宝黑白鸡、元宝黑鸡与家鸡、元宝白鸡与家鸡的</a:t>
            </a:r>
            <a:r>
              <a:rPr lang="en-US" altLang="zh-CN" dirty="0" err="1"/>
              <a:t>Fst</a:t>
            </a:r>
            <a:r>
              <a:rPr lang="zh-CN" altLang="en-US" dirty="0"/>
              <a:t>值</a:t>
            </a:r>
            <a:endParaRPr lang="en-US" altLang="zh-CN" dirty="0"/>
          </a:p>
        </p:txBody>
      </p:sp>
    </p:spTree>
    <p:extLst>
      <p:ext uri="{BB962C8B-B14F-4D97-AF65-F5344CB8AC3E}">
        <p14:creationId xmlns:p14="http://schemas.microsoft.com/office/powerpoint/2010/main" val="3340664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88C30001-DDB5-4304-9CAA-DCC42B91F640}"/>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sp>
        <p:nvSpPr>
          <p:cNvPr id="6" name="标题 5">
            <a:extLst>
              <a:ext uri="{FF2B5EF4-FFF2-40B4-BE49-F238E27FC236}">
                <a16:creationId xmlns:a16="http://schemas.microsoft.com/office/drawing/2014/main" id="{52A3B9E5-5DB7-458C-9F52-CC9939CA473A}"/>
              </a:ext>
            </a:extLst>
          </p:cNvPr>
          <p:cNvSpPr>
            <a:spLocks noGrp="1"/>
          </p:cNvSpPr>
          <p:nvPr>
            <p:ph type="title"/>
          </p:nvPr>
        </p:nvSpPr>
        <p:spPr>
          <a:xfrm>
            <a:off x="669924" y="1"/>
            <a:ext cx="10850563" cy="1028699"/>
          </a:xfrm>
        </p:spPr>
        <p:txBody>
          <a:bodyPr/>
          <a:lstStyle/>
          <a:p>
            <a:r>
              <a:rPr lang="en-US" altLang="zh-CN" dirty="0" err="1"/>
              <a:t>Fst</a:t>
            </a:r>
            <a:endParaRPr lang="zh-CN" altLang="en-US" dirty="0"/>
          </a:p>
        </p:txBody>
      </p:sp>
      <p:pic>
        <p:nvPicPr>
          <p:cNvPr id="7" name="图片 6">
            <a:extLst>
              <a:ext uri="{FF2B5EF4-FFF2-40B4-BE49-F238E27FC236}">
                <a16:creationId xmlns:a16="http://schemas.microsoft.com/office/drawing/2014/main" id="{FE1C238B-D751-44B2-BCE4-5C42240C02BB}"/>
              </a:ext>
            </a:extLst>
          </p:cNvPr>
          <p:cNvPicPr>
            <a:picLocks noChangeAspect="1"/>
          </p:cNvPicPr>
          <p:nvPr/>
        </p:nvPicPr>
        <p:blipFill>
          <a:blip r:embed="rId2"/>
          <a:stretch>
            <a:fillRect/>
          </a:stretch>
        </p:blipFill>
        <p:spPr>
          <a:xfrm>
            <a:off x="1861604" y="238702"/>
            <a:ext cx="8856068" cy="6100188"/>
          </a:xfrm>
          <a:prstGeom prst="rect">
            <a:avLst/>
          </a:prstGeom>
        </p:spPr>
      </p:pic>
    </p:spTree>
    <p:extLst>
      <p:ext uri="{BB962C8B-B14F-4D97-AF65-F5344CB8AC3E}">
        <p14:creationId xmlns:p14="http://schemas.microsoft.com/office/powerpoint/2010/main" val="1147883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0CCE34-9A54-47A2-A8DE-867B6E5E800E}"/>
              </a:ext>
            </a:extLst>
          </p:cNvPr>
          <p:cNvSpPr>
            <a:spLocks noGrp="1"/>
          </p:cNvSpPr>
          <p:nvPr>
            <p:ph type="title"/>
          </p:nvPr>
        </p:nvSpPr>
        <p:spPr/>
        <p:txBody>
          <a:bodyPr/>
          <a:lstStyle/>
          <a:p>
            <a:r>
              <a:rPr lang="en-US" altLang="zh-CN" dirty="0"/>
              <a:t>4 </a:t>
            </a:r>
            <a:r>
              <a:rPr lang="zh-CN" altLang="en-US" dirty="0"/>
              <a:t>全基因组选择性清除分析</a:t>
            </a:r>
          </a:p>
        </p:txBody>
      </p:sp>
      <p:sp>
        <p:nvSpPr>
          <p:cNvPr id="4" name="灯片编号占位符 3">
            <a:extLst>
              <a:ext uri="{FF2B5EF4-FFF2-40B4-BE49-F238E27FC236}">
                <a16:creationId xmlns:a16="http://schemas.microsoft.com/office/drawing/2014/main" id="{4B4543FC-DA7B-41F8-A7BE-190FEEA0EB4E}"/>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a:p>
        </p:txBody>
      </p:sp>
      <p:sp>
        <p:nvSpPr>
          <p:cNvPr id="5" name="文本框 4">
            <a:extLst>
              <a:ext uri="{FF2B5EF4-FFF2-40B4-BE49-F238E27FC236}">
                <a16:creationId xmlns:a16="http://schemas.microsoft.com/office/drawing/2014/main" id="{45E90606-AE18-4BF6-B617-0B712C1CD1A9}"/>
              </a:ext>
            </a:extLst>
          </p:cNvPr>
          <p:cNvSpPr txBox="1"/>
          <p:nvPr/>
        </p:nvSpPr>
        <p:spPr>
          <a:xfrm>
            <a:off x="669924" y="1226372"/>
            <a:ext cx="9851055" cy="1477328"/>
          </a:xfrm>
          <a:prstGeom prst="rect">
            <a:avLst/>
          </a:prstGeom>
          <a:noFill/>
        </p:spPr>
        <p:txBody>
          <a:bodyPr wrap="square" rtlCol="0">
            <a:spAutoFit/>
          </a:bodyPr>
          <a:lstStyle/>
          <a:p>
            <a:r>
              <a:rPr lang="en-US" altLang="zh-CN" b="1" dirty="0"/>
              <a:t>PI</a:t>
            </a:r>
            <a:r>
              <a:rPr lang="zh-CN" altLang="en-US" b="1" dirty="0"/>
              <a:t>（</a:t>
            </a:r>
            <a:r>
              <a:rPr lang="en-US" altLang="zh-CN" b="1" dirty="0"/>
              <a:t>or Pie</a:t>
            </a:r>
            <a:r>
              <a:rPr lang="zh-CN" altLang="en-US" b="1" dirty="0"/>
              <a:t>）核苷酸多样性</a:t>
            </a:r>
            <a:r>
              <a:rPr lang="zh-CN" altLang="en-US" dirty="0"/>
              <a:t>（</a:t>
            </a:r>
            <a:r>
              <a:rPr lang="en-US" altLang="zh-CN" dirty="0"/>
              <a:t>nucleotide diversity</a:t>
            </a:r>
            <a:r>
              <a:rPr lang="zh-CN" altLang="en-US" dirty="0"/>
              <a:t>）</a:t>
            </a:r>
            <a:r>
              <a:rPr lang="en-US" altLang="zh-CN" dirty="0"/>
              <a:t>,</a:t>
            </a:r>
            <a:r>
              <a:rPr lang="zh-CN" altLang="en-US" dirty="0"/>
              <a:t>用于表征某一种群中多态性的强弱。 </a:t>
            </a:r>
          </a:p>
          <a:p>
            <a:r>
              <a:rPr lang="zh-CN" altLang="en-US" dirty="0"/>
              <a:t>在从某一种群中取得的多个样品</a:t>
            </a:r>
            <a:r>
              <a:rPr lang="en-US" altLang="zh-CN" dirty="0"/>
              <a:t>DNA</a:t>
            </a:r>
            <a:r>
              <a:rPr lang="zh-CN" altLang="en-US" dirty="0"/>
              <a:t>上随机取一段序列，将在这些序列上的同一位点碱基的不同取平均值，即可得核苷酸多样性的值。他们将这个值记为“</a:t>
            </a:r>
            <a:r>
              <a:rPr lang="en-US" altLang="zh-CN" i="1" dirty="0"/>
              <a:t>π</a:t>
            </a:r>
            <a:r>
              <a:rPr lang="zh-CN" altLang="en-US" dirty="0"/>
              <a:t>”。 </a:t>
            </a:r>
            <a:r>
              <a:rPr lang="en-US" altLang="zh-CN" i="1" dirty="0"/>
              <a:t>x</a:t>
            </a:r>
            <a:r>
              <a:rPr lang="en-US" altLang="zh-CN" i="1" baseline="-25000" dirty="0"/>
              <a:t>i</a:t>
            </a:r>
            <a:r>
              <a:rPr lang="zh-CN" altLang="en-US" dirty="0"/>
              <a:t> 、</a:t>
            </a:r>
            <a:r>
              <a:rPr lang="en-US" altLang="zh-CN" i="1" dirty="0" err="1"/>
              <a:t>x</a:t>
            </a:r>
            <a:r>
              <a:rPr lang="en-US" altLang="zh-CN" i="1" baseline="-25000" dirty="0" err="1"/>
              <a:t>j</a:t>
            </a:r>
            <a:r>
              <a:rPr lang="zh-CN" altLang="en-US" dirty="0"/>
              <a:t>分别代表第</a:t>
            </a:r>
            <a:r>
              <a:rPr lang="en-US" altLang="zh-CN" dirty="0" err="1"/>
              <a:t>i</a:t>
            </a:r>
            <a:r>
              <a:rPr lang="zh-CN" altLang="en-US" dirty="0"/>
              <a:t>个和第</a:t>
            </a:r>
            <a:r>
              <a:rPr lang="en-US" altLang="zh-CN" dirty="0"/>
              <a:t>j</a:t>
            </a:r>
            <a:r>
              <a:rPr lang="zh-CN" altLang="en-US" dirty="0"/>
              <a:t>个序列的对应频率</a:t>
            </a:r>
          </a:p>
          <a:p>
            <a:endParaRPr lang="zh-CN" altLang="en-US" dirty="0"/>
          </a:p>
        </p:txBody>
      </p:sp>
      <p:pic>
        <p:nvPicPr>
          <p:cNvPr id="6" name="图片 5">
            <a:extLst>
              <a:ext uri="{FF2B5EF4-FFF2-40B4-BE49-F238E27FC236}">
                <a16:creationId xmlns:a16="http://schemas.microsoft.com/office/drawing/2014/main" id="{C8CAAE17-3342-499C-9593-DD3A37D6965E}"/>
              </a:ext>
            </a:extLst>
          </p:cNvPr>
          <p:cNvPicPr>
            <a:picLocks noChangeAspect="1"/>
          </p:cNvPicPr>
          <p:nvPr/>
        </p:nvPicPr>
        <p:blipFill>
          <a:blip r:embed="rId2"/>
          <a:stretch>
            <a:fillRect/>
          </a:stretch>
        </p:blipFill>
        <p:spPr>
          <a:xfrm>
            <a:off x="669924" y="2737686"/>
            <a:ext cx="3412041" cy="596896"/>
          </a:xfrm>
          <a:prstGeom prst="rect">
            <a:avLst/>
          </a:prstGeom>
        </p:spPr>
      </p:pic>
      <p:pic>
        <p:nvPicPr>
          <p:cNvPr id="7" name="图片 6">
            <a:extLst>
              <a:ext uri="{FF2B5EF4-FFF2-40B4-BE49-F238E27FC236}">
                <a16:creationId xmlns:a16="http://schemas.microsoft.com/office/drawing/2014/main" id="{2247F4CB-F958-4A01-B5CD-C31F4BE7B7C1}"/>
              </a:ext>
            </a:extLst>
          </p:cNvPr>
          <p:cNvPicPr>
            <a:picLocks noChangeAspect="1"/>
          </p:cNvPicPr>
          <p:nvPr/>
        </p:nvPicPr>
        <p:blipFill>
          <a:blip r:embed="rId3"/>
          <a:stretch>
            <a:fillRect/>
          </a:stretch>
        </p:blipFill>
        <p:spPr>
          <a:xfrm>
            <a:off x="628243" y="4109133"/>
            <a:ext cx="11010818" cy="1020226"/>
          </a:xfrm>
          <a:prstGeom prst="rect">
            <a:avLst/>
          </a:prstGeom>
        </p:spPr>
      </p:pic>
    </p:spTree>
    <p:extLst>
      <p:ext uri="{BB962C8B-B14F-4D97-AF65-F5344CB8AC3E}">
        <p14:creationId xmlns:p14="http://schemas.microsoft.com/office/powerpoint/2010/main" val="783478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277778-70CD-40C0-A12F-BF98D4768B8A}"/>
              </a:ext>
            </a:extLst>
          </p:cNvPr>
          <p:cNvSpPr>
            <a:spLocks noGrp="1"/>
          </p:cNvSpPr>
          <p:nvPr>
            <p:ph type="title"/>
          </p:nvPr>
        </p:nvSpPr>
        <p:spPr/>
        <p:txBody>
          <a:bodyPr/>
          <a:lstStyle/>
          <a:p>
            <a:r>
              <a:rPr lang="en-US" altLang="zh-CN" dirty="0"/>
              <a:t>Pi </a:t>
            </a:r>
            <a:endParaRPr lang="zh-CN" altLang="en-US" dirty="0"/>
          </a:p>
        </p:txBody>
      </p:sp>
      <p:sp>
        <p:nvSpPr>
          <p:cNvPr id="4" name="灯片编号占位符 3">
            <a:extLst>
              <a:ext uri="{FF2B5EF4-FFF2-40B4-BE49-F238E27FC236}">
                <a16:creationId xmlns:a16="http://schemas.microsoft.com/office/drawing/2014/main" id="{4F326313-D1C0-47FF-8C89-30B1986BFFFE}"/>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pic>
        <p:nvPicPr>
          <p:cNvPr id="5" name="图片 4">
            <a:extLst>
              <a:ext uri="{FF2B5EF4-FFF2-40B4-BE49-F238E27FC236}">
                <a16:creationId xmlns:a16="http://schemas.microsoft.com/office/drawing/2014/main" id="{AC67B8E5-2154-4214-8535-786C7AD44F2F}"/>
              </a:ext>
            </a:extLst>
          </p:cNvPr>
          <p:cNvPicPr>
            <a:picLocks noChangeAspect="1"/>
          </p:cNvPicPr>
          <p:nvPr/>
        </p:nvPicPr>
        <p:blipFill>
          <a:blip r:embed="rId2"/>
          <a:stretch>
            <a:fillRect/>
          </a:stretch>
        </p:blipFill>
        <p:spPr>
          <a:xfrm>
            <a:off x="669924" y="1270165"/>
            <a:ext cx="9227111" cy="5183985"/>
          </a:xfrm>
          <a:prstGeom prst="rect">
            <a:avLst/>
          </a:prstGeom>
        </p:spPr>
      </p:pic>
    </p:spTree>
    <p:extLst>
      <p:ext uri="{BB962C8B-B14F-4D97-AF65-F5344CB8AC3E}">
        <p14:creationId xmlns:p14="http://schemas.microsoft.com/office/powerpoint/2010/main" val="2109062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B63B44-7689-4718-9CE4-00DECFB778A4}"/>
              </a:ext>
            </a:extLst>
          </p:cNvPr>
          <p:cNvSpPr>
            <a:spLocks noGrp="1"/>
          </p:cNvSpPr>
          <p:nvPr>
            <p:ph type="title"/>
          </p:nvPr>
        </p:nvSpPr>
        <p:spPr>
          <a:xfrm>
            <a:off x="669924" y="76313"/>
            <a:ext cx="10850563" cy="1028699"/>
          </a:xfrm>
        </p:spPr>
        <p:txBody>
          <a:bodyPr/>
          <a:lstStyle/>
          <a:p>
            <a:r>
              <a:rPr lang="en-US" altLang="zh-CN" dirty="0"/>
              <a:t>LSBL</a:t>
            </a:r>
            <a:endParaRPr lang="zh-CN" altLang="en-US" dirty="0"/>
          </a:p>
        </p:txBody>
      </p:sp>
      <p:sp>
        <p:nvSpPr>
          <p:cNvPr id="4" name="灯片编号占位符 3">
            <a:extLst>
              <a:ext uri="{FF2B5EF4-FFF2-40B4-BE49-F238E27FC236}">
                <a16:creationId xmlns:a16="http://schemas.microsoft.com/office/drawing/2014/main" id="{6EAD3783-8841-4ED2-A4D6-3070FDB27175}"/>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sp>
        <p:nvSpPr>
          <p:cNvPr id="5" name="文本框 4">
            <a:extLst>
              <a:ext uri="{FF2B5EF4-FFF2-40B4-BE49-F238E27FC236}">
                <a16:creationId xmlns:a16="http://schemas.microsoft.com/office/drawing/2014/main" id="{78D41BC5-68BA-4A56-ADED-D89114535F0A}"/>
              </a:ext>
            </a:extLst>
          </p:cNvPr>
          <p:cNvSpPr txBox="1"/>
          <p:nvPr/>
        </p:nvSpPr>
        <p:spPr>
          <a:xfrm>
            <a:off x="669924" y="1181324"/>
            <a:ext cx="11327802" cy="646331"/>
          </a:xfrm>
          <a:prstGeom prst="rect">
            <a:avLst/>
          </a:prstGeom>
          <a:noFill/>
        </p:spPr>
        <p:txBody>
          <a:bodyPr wrap="square" rtlCol="0">
            <a:spAutoFit/>
          </a:bodyPr>
          <a:lstStyle/>
          <a:p>
            <a:r>
              <a:rPr lang="en-US" altLang="zh-CN" dirty="0">
                <a:latin typeface="+mn-ea"/>
              </a:rPr>
              <a:t>LSBL</a:t>
            </a:r>
            <a:r>
              <a:rPr lang="zh-CN" altLang="en-US" dirty="0">
                <a:latin typeface="+mn-ea"/>
              </a:rPr>
              <a:t>（</a:t>
            </a:r>
            <a:r>
              <a:rPr lang="en-US" altLang="zh-CN" dirty="0">
                <a:latin typeface="+mn-ea"/>
              </a:rPr>
              <a:t>locus-specific branch length</a:t>
            </a:r>
            <a:r>
              <a:rPr lang="zh-CN" altLang="en-US" dirty="0">
                <a:latin typeface="+mn-ea"/>
              </a:rPr>
              <a:t>），特殊位点分支长度，计算两个群体的分化程度，并且用第三个群体消除共同误差。</a:t>
            </a:r>
            <a:r>
              <a:rPr lang="en-US" altLang="zh-CN" dirty="0">
                <a:latin typeface="+mn-ea"/>
              </a:rPr>
              <a:t>LSBL=(FST(AB)+FST(AC)-FST(BC))/2</a:t>
            </a:r>
            <a:r>
              <a:rPr lang="zh-CN" altLang="zh-CN" dirty="0">
                <a:latin typeface="+mn-ea"/>
              </a:rPr>
              <a:t>。</a:t>
            </a:r>
            <a:endParaRPr lang="zh-CN" altLang="en-US" dirty="0">
              <a:latin typeface="+mn-ea"/>
            </a:endParaRPr>
          </a:p>
        </p:txBody>
      </p:sp>
      <p:pic>
        <p:nvPicPr>
          <p:cNvPr id="7" name="图片 6">
            <a:extLst>
              <a:ext uri="{FF2B5EF4-FFF2-40B4-BE49-F238E27FC236}">
                <a16:creationId xmlns:a16="http://schemas.microsoft.com/office/drawing/2014/main" id="{AAC07CE1-ED34-4D11-8C01-95C57A155F45}"/>
              </a:ext>
            </a:extLst>
          </p:cNvPr>
          <p:cNvPicPr>
            <a:picLocks noChangeAspect="1"/>
          </p:cNvPicPr>
          <p:nvPr/>
        </p:nvPicPr>
        <p:blipFill>
          <a:blip r:embed="rId2"/>
          <a:stretch>
            <a:fillRect/>
          </a:stretch>
        </p:blipFill>
        <p:spPr>
          <a:xfrm>
            <a:off x="2420699" y="1992708"/>
            <a:ext cx="7349012" cy="4720132"/>
          </a:xfrm>
          <a:prstGeom prst="rect">
            <a:avLst/>
          </a:prstGeom>
        </p:spPr>
      </p:pic>
    </p:spTree>
    <p:extLst>
      <p:ext uri="{BB962C8B-B14F-4D97-AF65-F5344CB8AC3E}">
        <p14:creationId xmlns:p14="http://schemas.microsoft.com/office/powerpoint/2010/main" val="4157117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CBB6A5-54F2-4388-9F96-F34AA2820DAA}"/>
              </a:ext>
            </a:extLst>
          </p:cNvPr>
          <p:cNvSpPr>
            <a:spLocks noGrp="1"/>
          </p:cNvSpPr>
          <p:nvPr>
            <p:ph type="title"/>
          </p:nvPr>
        </p:nvSpPr>
        <p:spPr/>
        <p:txBody>
          <a:bodyPr/>
          <a:lstStyle/>
          <a:p>
            <a:endParaRPr lang="zh-CN" altLang="en-US"/>
          </a:p>
        </p:txBody>
      </p:sp>
      <p:sp>
        <p:nvSpPr>
          <p:cNvPr id="3" name="页脚占位符 2">
            <a:extLst>
              <a:ext uri="{FF2B5EF4-FFF2-40B4-BE49-F238E27FC236}">
                <a16:creationId xmlns:a16="http://schemas.microsoft.com/office/drawing/2014/main" id="{3B3EA7C3-DF6D-4E6E-A931-D7E576B308B9}"/>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DEA5285A-C1EE-4316-8B65-5E56306C28DF}"/>
              </a:ext>
            </a:extLst>
          </p:cNvPr>
          <p:cNvSpPr>
            <a:spLocks noGrp="1"/>
          </p:cNvSpPr>
          <p:nvPr>
            <p:ph type="sldNum" sz="quarter" idx="12"/>
          </p:nvPr>
        </p:nvSpPr>
        <p:spPr/>
        <p:txBody>
          <a:bodyPr/>
          <a:lstStyle/>
          <a:p>
            <a:fld id="{5DD3DB80-B894-403A-B48E-6FDC1A72010E}" type="slidenum">
              <a:rPr lang="zh-CN" altLang="en-US" smtClean="0"/>
              <a:pPr/>
              <a:t>16</a:t>
            </a:fld>
            <a:endParaRPr lang="zh-CN" altLang="en-US"/>
          </a:p>
        </p:txBody>
      </p:sp>
      <p:pic>
        <p:nvPicPr>
          <p:cNvPr id="5" name="图片 4">
            <a:extLst>
              <a:ext uri="{FF2B5EF4-FFF2-40B4-BE49-F238E27FC236}">
                <a16:creationId xmlns:a16="http://schemas.microsoft.com/office/drawing/2014/main" id="{E990706E-2473-4828-A5E1-64D4B1CAF6C3}"/>
              </a:ext>
            </a:extLst>
          </p:cNvPr>
          <p:cNvPicPr>
            <a:picLocks noChangeAspect="1"/>
          </p:cNvPicPr>
          <p:nvPr/>
        </p:nvPicPr>
        <p:blipFill>
          <a:blip r:embed="rId2"/>
          <a:stretch>
            <a:fillRect/>
          </a:stretch>
        </p:blipFill>
        <p:spPr>
          <a:xfrm>
            <a:off x="3265763" y="1501480"/>
            <a:ext cx="5757291" cy="4339134"/>
          </a:xfrm>
          <a:prstGeom prst="rect">
            <a:avLst/>
          </a:prstGeom>
        </p:spPr>
      </p:pic>
    </p:spTree>
    <p:extLst>
      <p:ext uri="{BB962C8B-B14F-4D97-AF65-F5344CB8AC3E}">
        <p14:creationId xmlns:p14="http://schemas.microsoft.com/office/powerpoint/2010/main" val="41977047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页脚占位符 2">
            <a:extLst>
              <a:ext uri="{FF2B5EF4-FFF2-40B4-BE49-F238E27FC236}">
                <a16:creationId xmlns:a16="http://schemas.microsoft.com/office/drawing/2014/main" id="{7F3925F8-864C-462C-B041-0BB12B17583C}"/>
              </a:ext>
            </a:extLst>
          </p:cNvPr>
          <p:cNvSpPr>
            <a:spLocks noGrp="1"/>
          </p:cNvSpPr>
          <p:nvPr>
            <p:ph type="ftr" sz="quarter" idx="11"/>
          </p:nvPr>
        </p:nvSpPr>
        <p:spPr/>
        <p:txBody>
          <a:bodyPr/>
          <a:lstStyle/>
          <a:p>
            <a:r>
              <a:rPr lang="zh-CN" altLang="en-US" dirty="0"/>
              <a:t>注释后</a:t>
            </a:r>
          </a:p>
        </p:txBody>
      </p:sp>
      <p:sp>
        <p:nvSpPr>
          <p:cNvPr id="4" name="灯片编号占位符 3">
            <a:extLst>
              <a:ext uri="{FF2B5EF4-FFF2-40B4-BE49-F238E27FC236}">
                <a16:creationId xmlns:a16="http://schemas.microsoft.com/office/drawing/2014/main" id="{D5BB18FB-8052-4562-B421-0CC21A08CE61}"/>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a:p>
        </p:txBody>
      </p:sp>
      <p:pic>
        <p:nvPicPr>
          <p:cNvPr id="8" name="图片 7">
            <a:extLst>
              <a:ext uri="{FF2B5EF4-FFF2-40B4-BE49-F238E27FC236}">
                <a16:creationId xmlns:a16="http://schemas.microsoft.com/office/drawing/2014/main" id="{15023C60-DBEF-4F01-8E88-4BE76650042B}"/>
              </a:ext>
            </a:extLst>
          </p:cNvPr>
          <p:cNvPicPr>
            <a:picLocks noChangeAspect="1"/>
          </p:cNvPicPr>
          <p:nvPr/>
        </p:nvPicPr>
        <p:blipFill>
          <a:blip r:embed="rId2"/>
          <a:stretch>
            <a:fillRect/>
          </a:stretch>
        </p:blipFill>
        <p:spPr>
          <a:xfrm>
            <a:off x="1964457" y="336145"/>
            <a:ext cx="7954094" cy="6185710"/>
          </a:xfrm>
          <a:prstGeom prst="rect">
            <a:avLst/>
          </a:prstGeom>
        </p:spPr>
      </p:pic>
    </p:spTree>
    <p:extLst>
      <p:ext uri="{BB962C8B-B14F-4D97-AF65-F5344CB8AC3E}">
        <p14:creationId xmlns:p14="http://schemas.microsoft.com/office/powerpoint/2010/main" val="2051178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ACF139F4-1488-4FBD-8D25-116D7C94F048}"/>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pic>
        <p:nvPicPr>
          <p:cNvPr id="6" name="图片 5">
            <a:extLst>
              <a:ext uri="{FF2B5EF4-FFF2-40B4-BE49-F238E27FC236}">
                <a16:creationId xmlns:a16="http://schemas.microsoft.com/office/drawing/2014/main" id="{FE51DD82-49C6-4A88-A759-B9B33E1E534D}"/>
              </a:ext>
            </a:extLst>
          </p:cNvPr>
          <p:cNvPicPr>
            <a:picLocks noChangeAspect="1"/>
          </p:cNvPicPr>
          <p:nvPr/>
        </p:nvPicPr>
        <p:blipFill>
          <a:blip r:embed="rId2"/>
          <a:stretch>
            <a:fillRect/>
          </a:stretch>
        </p:blipFill>
        <p:spPr>
          <a:xfrm>
            <a:off x="1456821" y="268840"/>
            <a:ext cx="8569969" cy="6320320"/>
          </a:xfrm>
          <a:prstGeom prst="rect">
            <a:avLst/>
          </a:prstGeom>
        </p:spPr>
      </p:pic>
    </p:spTree>
    <p:extLst>
      <p:ext uri="{BB962C8B-B14F-4D97-AF65-F5344CB8AC3E}">
        <p14:creationId xmlns:p14="http://schemas.microsoft.com/office/powerpoint/2010/main" val="1567600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5A382-7622-4B9B-99CA-8D362197056D}"/>
              </a:ext>
            </a:extLst>
          </p:cNvPr>
          <p:cNvSpPr>
            <a:spLocks noGrp="1"/>
          </p:cNvSpPr>
          <p:nvPr>
            <p:ph type="title"/>
          </p:nvPr>
        </p:nvSpPr>
        <p:spPr>
          <a:xfrm>
            <a:off x="535454" y="-73629"/>
            <a:ext cx="10850563" cy="1028699"/>
          </a:xfrm>
        </p:spPr>
        <p:txBody>
          <a:bodyPr>
            <a:normAutofit/>
          </a:bodyPr>
          <a:lstStyle/>
          <a:p>
            <a:r>
              <a:rPr lang="zh-CN" altLang="en-US" dirty="0"/>
              <a:t>具体变异位点的查看</a:t>
            </a:r>
            <a:endParaRPr lang="zh-CN" altLang="zh-CN" dirty="0"/>
          </a:p>
        </p:txBody>
      </p:sp>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19</a:t>
            </a:fld>
            <a:endParaRPr lang="zh-CN" altLang="en-US"/>
          </a:p>
        </p:txBody>
      </p:sp>
      <p:pic>
        <p:nvPicPr>
          <p:cNvPr id="3" name="图片 2">
            <a:extLst>
              <a:ext uri="{FF2B5EF4-FFF2-40B4-BE49-F238E27FC236}">
                <a16:creationId xmlns:a16="http://schemas.microsoft.com/office/drawing/2014/main" id="{80D7F34B-263A-4FDA-9F79-2DFF80412C14}"/>
              </a:ext>
            </a:extLst>
          </p:cNvPr>
          <p:cNvPicPr>
            <a:picLocks noChangeAspect="1"/>
          </p:cNvPicPr>
          <p:nvPr/>
        </p:nvPicPr>
        <p:blipFill>
          <a:blip r:embed="rId2"/>
          <a:stretch>
            <a:fillRect/>
          </a:stretch>
        </p:blipFill>
        <p:spPr>
          <a:xfrm>
            <a:off x="356555" y="1046659"/>
            <a:ext cx="11029462" cy="2202150"/>
          </a:xfrm>
          <a:prstGeom prst="rect">
            <a:avLst/>
          </a:prstGeom>
        </p:spPr>
      </p:pic>
      <p:pic>
        <p:nvPicPr>
          <p:cNvPr id="8" name="图片 7">
            <a:extLst>
              <a:ext uri="{FF2B5EF4-FFF2-40B4-BE49-F238E27FC236}">
                <a16:creationId xmlns:a16="http://schemas.microsoft.com/office/drawing/2014/main" id="{3908B791-313E-4A98-B26C-06652992B30D}"/>
              </a:ext>
            </a:extLst>
          </p:cNvPr>
          <p:cNvPicPr>
            <a:picLocks noChangeAspect="1"/>
          </p:cNvPicPr>
          <p:nvPr/>
        </p:nvPicPr>
        <p:blipFill rotWithShape="1">
          <a:blip r:embed="rId3"/>
          <a:srcRect l="45773" t="11175" r="25051" b="45766"/>
          <a:stretch/>
        </p:blipFill>
        <p:spPr>
          <a:xfrm>
            <a:off x="3813586" y="3429000"/>
            <a:ext cx="3001383" cy="2952974"/>
          </a:xfrm>
          <a:prstGeom prst="rect">
            <a:avLst/>
          </a:prstGeom>
        </p:spPr>
      </p:pic>
    </p:spTree>
    <p:extLst>
      <p:ext uri="{BB962C8B-B14F-4D97-AF65-F5344CB8AC3E}">
        <p14:creationId xmlns:p14="http://schemas.microsoft.com/office/powerpoint/2010/main" val="3618162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zh-CN" altLang="en-US" dirty="0"/>
              <a:t>研究背景</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01</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23715973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739629" y="2455462"/>
            <a:ext cx="4482645" cy="973538"/>
          </a:xfrm>
        </p:spPr>
        <p:txBody>
          <a:bodyPr/>
          <a:lstStyle/>
          <a:p>
            <a:pPr algn="ctr"/>
            <a:r>
              <a:rPr lang="zh-CN" altLang="en-US" sz="2400" dirty="0"/>
              <a:t>感谢各位老师批评指正！</a:t>
            </a:r>
          </a:p>
        </p:txBody>
      </p:sp>
      <p:cxnSp>
        <p:nvCxnSpPr>
          <p:cNvPr id="5" name="直接连接符 4">
            <a:extLst>
              <a:ext uri="{FF2B5EF4-FFF2-40B4-BE49-F238E27FC236}">
                <a16:creationId xmlns:a16="http://schemas.microsoft.com/office/drawing/2014/main" id="{0946A5F7-F537-4434-9DF0-6849E234EDA4}"/>
              </a:ext>
            </a:extLst>
          </p:cNvPr>
          <p:cNvCxnSpPr>
            <a:cxnSpLocks/>
          </p:cNvCxnSpPr>
          <p:nvPr/>
        </p:nvCxnSpPr>
        <p:spPr>
          <a:xfrm>
            <a:off x="6207126" y="2127252"/>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B0EBC549-D9D3-4C03-B5C0-36042F4880E5}"/>
              </a:ext>
            </a:extLst>
          </p:cNvPr>
          <p:cNvCxnSpPr>
            <a:cxnSpLocks/>
          </p:cNvCxnSpPr>
          <p:nvPr/>
        </p:nvCxnSpPr>
        <p:spPr>
          <a:xfrm>
            <a:off x="6096000" y="4017012"/>
            <a:ext cx="531336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9043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1472B3-CDCD-444F-A048-446CC00C79AD}"/>
              </a:ext>
            </a:extLst>
          </p:cNvPr>
          <p:cNvSpPr>
            <a:spLocks noGrp="1"/>
          </p:cNvSpPr>
          <p:nvPr>
            <p:ph type="title"/>
          </p:nvPr>
        </p:nvSpPr>
        <p:spPr/>
        <p:txBody>
          <a:bodyPr/>
          <a:lstStyle/>
          <a:p>
            <a:endParaRPr lang="zh-CN" altLang="en-US"/>
          </a:p>
        </p:txBody>
      </p:sp>
      <p:sp>
        <p:nvSpPr>
          <p:cNvPr id="3" name="页脚占位符 2">
            <a:extLst>
              <a:ext uri="{FF2B5EF4-FFF2-40B4-BE49-F238E27FC236}">
                <a16:creationId xmlns:a16="http://schemas.microsoft.com/office/drawing/2014/main" id="{AFA3C1E1-7D0C-4BCE-819B-70506BDD2B81}"/>
              </a:ext>
            </a:extLst>
          </p:cNvPr>
          <p:cNvSpPr>
            <a:spLocks noGrp="1"/>
          </p:cNvSpPr>
          <p:nvPr>
            <p:ph type="ftr" sz="quarter" idx="11"/>
          </p:nvPr>
        </p:nvSpPr>
        <p:spPr/>
        <p:txBody>
          <a:bodyPr/>
          <a:lstStyle/>
          <a:p>
            <a:r>
              <a:rPr lang="en-US" altLang="zh-CN"/>
              <a:t>www.islide.cc</a:t>
            </a:r>
            <a:endParaRPr lang="zh-CN" altLang="en-US" dirty="0"/>
          </a:p>
        </p:txBody>
      </p:sp>
      <p:sp>
        <p:nvSpPr>
          <p:cNvPr id="4" name="灯片编号占位符 3">
            <a:extLst>
              <a:ext uri="{FF2B5EF4-FFF2-40B4-BE49-F238E27FC236}">
                <a16:creationId xmlns:a16="http://schemas.microsoft.com/office/drawing/2014/main" id="{7DBD4DA4-5AC7-44E1-B507-D4333E80E3B8}"/>
              </a:ext>
            </a:extLst>
          </p:cNvPr>
          <p:cNvSpPr>
            <a:spLocks noGrp="1"/>
          </p:cNvSpPr>
          <p:nvPr>
            <p:ph type="sldNum" sz="quarter" idx="12"/>
          </p:nvPr>
        </p:nvSpPr>
        <p:spPr/>
        <p:txBody>
          <a:bodyPr/>
          <a:lstStyle/>
          <a:p>
            <a:fld id="{5DD3DB80-B894-403A-B48E-6FDC1A72010E}" type="slidenum">
              <a:rPr lang="zh-CN" altLang="en-US" smtClean="0"/>
              <a:pPr/>
              <a:t>3</a:t>
            </a:fld>
            <a:endParaRPr lang="zh-CN" altLang="en-US"/>
          </a:p>
        </p:txBody>
      </p:sp>
      <p:grpSp>
        <p:nvGrpSpPr>
          <p:cNvPr id="5" name="0ef9174f-8e44-4a5b-b70b-76b6e3001eaa"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014822B-4D0F-46A7-B080-1EB73E70958C}"/>
              </a:ext>
            </a:extLst>
          </p:cNvPr>
          <p:cNvGrpSpPr>
            <a:grpSpLocks noChangeAspect="1"/>
          </p:cNvGrpSpPr>
          <p:nvPr>
            <p:custDataLst>
              <p:tags r:id="rId1"/>
            </p:custDataLst>
          </p:nvPr>
        </p:nvGrpSpPr>
        <p:grpSpPr>
          <a:xfrm>
            <a:off x="-795" y="-9395"/>
            <a:ext cx="12192795" cy="6976762"/>
            <a:chOff x="-795" y="0"/>
            <a:chExt cx="12192795" cy="6976762"/>
          </a:xfrm>
        </p:grpSpPr>
        <p:sp>
          <p:nvSpPr>
            <p:cNvPr id="6" name="ïS1íḑê">
              <a:extLst>
                <a:ext uri="{FF2B5EF4-FFF2-40B4-BE49-F238E27FC236}">
                  <a16:creationId xmlns:a16="http://schemas.microsoft.com/office/drawing/2014/main" id="{096DA50F-1FE3-4B0F-864A-F33E536E9434}"/>
                </a:ext>
              </a:extLst>
            </p:cNvPr>
            <p:cNvSpPr/>
            <p:nvPr/>
          </p:nvSpPr>
          <p:spPr>
            <a:xfrm>
              <a:off x="0" y="0"/>
              <a:ext cx="12192000" cy="6858000"/>
            </a:xfrm>
            <a:prstGeom prst="rect">
              <a:avLst/>
            </a:prstGeom>
            <a:blipFill>
              <a:blip r:embed="rId3"/>
              <a:stretch>
                <a:fillRect/>
              </a:stretch>
            </a:blip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işḷidê">
              <a:extLst>
                <a:ext uri="{FF2B5EF4-FFF2-40B4-BE49-F238E27FC236}">
                  <a16:creationId xmlns:a16="http://schemas.microsoft.com/office/drawing/2014/main" id="{0B5FF9E7-4A30-40AC-9B07-F0545B39E43C}"/>
                </a:ext>
              </a:extLst>
            </p:cNvPr>
            <p:cNvSpPr/>
            <p:nvPr/>
          </p:nvSpPr>
          <p:spPr bwMode="auto">
            <a:xfrm>
              <a:off x="-795" y="13411"/>
              <a:ext cx="12192000" cy="6853984"/>
            </a:xfrm>
            <a:prstGeom prst="rect">
              <a:avLst/>
            </a:prstGeom>
            <a:solidFill>
              <a:schemeClr val="bg1"/>
            </a:solidFill>
            <a:ln w="38100">
              <a:noFill/>
            </a:ln>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solidFill>
                  <a:schemeClr val="dk1"/>
                </a:solidFill>
              </a:endParaRPr>
            </a:p>
          </p:txBody>
        </p:sp>
        <p:sp>
          <p:nvSpPr>
            <p:cNvPr id="8" name="íṩľïḑê">
              <a:extLst>
                <a:ext uri="{FF2B5EF4-FFF2-40B4-BE49-F238E27FC236}">
                  <a16:creationId xmlns:a16="http://schemas.microsoft.com/office/drawing/2014/main" id="{BC0C06F8-0AE4-4B0C-8438-9181A85F245A}"/>
                </a:ext>
              </a:extLst>
            </p:cNvPr>
            <p:cNvSpPr/>
            <p:nvPr/>
          </p:nvSpPr>
          <p:spPr>
            <a:xfrm>
              <a:off x="6726000" y="3869327"/>
              <a:ext cx="620944" cy="620944"/>
            </a:xfrm>
            <a:prstGeom prst="ellipse">
              <a:avLst/>
            </a:prstGeom>
            <a:solidFill>
              <a:schemeClr val="accent3"/>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a:solidFill>
                  <a:schemeClr val="tx1"/>
                </a:solidFill>
              </a:endParaRPr>
            </a:p>
          </p:txBody>
        </p:sp>
        <p:sp>
          <p:nvSpPr>
            <p:cNvPr id="9" name="íṥ1íďè">
              <a:extLst>
                <a:ext uri="{FF2B5EF4-FFF2-40B4-BE49-F238E27FC236}">
                  <a16:creationId xmlns:a16="http://schemas.microsoft.com/office/drawing/2014/main" id="{C18FBF39-5B4A-4366-83E6-4C4E49FF6678}"/>
                </a:ext>
              </a:extLst>
            </p:cNvPr>
            <p:cNvSpPr/>
            <p:nvPr/>
          </p:nvSpPr>
          <p:spPr bwMode="auto">
            <a:xfrm>
              <a:off x="6892176" y="4054915"/>
              <a:ext cx="288592" cy="249769"/>
            </a:xfrm>
            <a:custGeom>
              <a:avLst/>
              <a:gdLst>
                <a:gd name="connsiteX0" fmla="*/ 441011 w 508000"/>
                <a:gd name="connsiteY0" fmla="*/ 278265 h 439659"/>
                <a:gd name="connsiteX1" fmla="*/ 446593 w 508000"/>
                <a:gd name="connsiteY1" fmla="*/ 278265 h 439659"/>
                <a:gd name="connsiteX2" fmla="*/ 446593 w 508000"/>
                <a:gd name="connsiteY2" fmla="*/ 283831 h 439659"/>
                <a:gd name="connsiteX3" fmla="*/ 441011 w 508000"/>
                <a:gd name="connsiteY3" fmla="*/ 278265 h 439659"/>
                <a:gd name="connsiteX4" fmla="*/ 312615 w 508000"/>
                <a:gd name="connsiteY4" fmla="*/ 278265 h 439659"/>
                <a:gd name="connsiteX5" fmla="*/ 318198 w 508000"/>
                <a:gd name="connsiteY5" fmla="*/ 278265 h 439659"/>
                <a:gd name="connsiteX6" fmla="*/ 312615 w 508000"/>
                <a:gd name="connsiteY6" fmla="*/ 283831 h 439659"/>
                <a:gd name="connsiteX7" fmla="*/ 312615 w 508000"/>
                <a:gd name="connsiteY7" fmla="*/ 278265 h 439659"/>
                <a:gd name="connsiteX8" fmla="*/ 61407 w 508000"/>
                <a:gd name="connsiteY8" fmla="*/ 278265 h 439659"/>
                <a:gd name="connsiteX9" fmla="*/ 66989 w 508000"/>
                <a:gd name="connsiteY9" fmla="*/ 278265 h 439659"/>
                <a:gd name="connsiteX10" fmla="*/ 66989 w 508000"/>
                <a:gd name="connsiteY10" fmla="*/ 283831 h 439659"/>
                <a:gd name="connsiteX11" fmla="*/ 61407 w 508000"/>
                <a:gd name="connsiteY11" fmla="*/ 278265 h 439659"/>
                <a:gd name="connsiteX12" fmla="*/ 157184 w 508000"/>
                <a:gd name="connsiteY12" fmla="*/ 254570 h 439659"/>
                <a:gd name="connsiteX13" fmla="*/ 161740 w 508000"/>
                <a:gd name="connsiteY13" fmla="*/ 254570 h 439659"/>
                <a:gd name="connsiteX14" fmla="*/ 161740 w 508000"/>
                <a:gd name="connsiteY14" fmla="*/ 259695 h 439659"/>
                <a:gd name="connsiteX15" fmla="*/ 157184 w 508000"/>
                <a:gd name="connsiteY15" fmla="*/ 259695 h 439659"/>
                <a:gd name="connsiteX16" fmla="*/ 157184 w 508000"/>
                <a:gd name="connsiteY16" fmla="*/ 254570 h 439659"/>
                <a:gd name="connsiteX17" fmla="*/ 61507 w 508000"/>
                <a:gd name="connsiteY17" fmla="*/ 254570 h 439659"/>
                <a:gd name="connsiteX18" fmla="*/ 68341 w 508000"/>
                <a:gd name="connsiteY18" fmla="*/ 254570 h 439659"/>
                <a:gd name="connsiteX19" fmla="*/ 68341 w 508000"/>
                <a:gd name="connsiteY19" fmla="*/ 259695 h 439659"/>
                <a:gd name="connsiteX20" fmla="*/ 61507 w 508000"/>
                <a:gd name="connsiteY20" fmla="*/ 259695 h 439659"/>
                <a:gd name="connsiteX21" fmla="*/ 61507 w 508000"/>
                <a:gd name="connsiteY21" fmla="*/ 254570 h 439659"/>
                <a:gd name="connsiteX22" fmla="*/ 323480 w 508000"/>
                <a:gd name="connsiteY22" fmla="*/ 243749 h 439659"/>
                <a:gd name="connsiteX23" fmla="*/ 323480 w 508000"/>
                <a:gd name="connsiteY23" fmla="*/ 254380 h 439659"/>
                <a:gd name="connsiteX24" fmla="*/ 317785 w 508000"/>
                <a:gd name="connsiteY24" fmla="*/ 259695 h 439659"/>
                <a:gd name="connsiteX25" fmla="*/ 312090 w 508000"/>
                <a:gd name="connsiteY25" fmla="*/ 259695 h 439659"/>
                <a:gd name="connsiteX26" fmla="*/ 312090 w 508000"/>
                <a:gd name="connsiteY26" fmla="*/ 254380 h 439659"/>
                <a:gd name="connsiteX27" fmla="*/ 317785 w 508000"/>
                <a:gd name="connsiteY27" fmla="*/ 254380 h 439659"/>
                <a:gd name="connsiteX28" fmla="*/ 317785 w 508000"/>
                <a:gd name="connsiteY28" fmla="*/ 249065 h 439659"/>
                <a:gd name="connsiteX29" fmla="*/ 323480 w 508000"/>
                <a:gd name="connsiteY29" fmla="*/ 243749 h 439659"/>
                <a:gd name="connsiteX30" fmla="*/ 184520 w 508000"/>
                <a:gd name="connsiteY30" fmla="*/ 243749 h 439659"/>
                <a:gd name="connsiteX31" fmla="*/ 190215 w 508000"/>
                <a:gd name="connsiteY31" fmla="*/ 249065 h 439659"/>
                <a:gd name="connsiteX32" fmla="*/ 195910 w 508000"/>
                <a:gd name="connsiteY32" fmla="*/ 249065 h 439659"/>
                <a:gd name="connsiteX33" fmla="*/ 195910 w 508000"/>
                <a:gd name="connsiteY33" fmla="*/ 254380 h 439659"/>
                <a:gd name="connsiteX34" fmla="*/ 195910 w 508000"/>
                <a:gd name="connsiteY34" fmla="*/ 259695 h 439659"/>
                <a:gd name="connsiteX35" fmla="*/ 190215 w 508000"/>
                <a:gd name="connsiteY35" fmla="*/ 259695 h 439659"/>
                <a:gd name="connsiteX36" fmla="*/ 184520 w 508000"/>
                <a:gd name="connsiteY36" fmla="*/ 259695 h 439659"/>
                <a:gd name="connsiteX37" fmla="*/ 184520 w 508000"/>
                <a:gd name="connsiteY37" fmla="*/ 254380 h 439659"/>
                <a:gd name="connsiteX38" fmla="*/ 184520 w 508000"/>
                <a:gd name="connsiteY38" fmla="*/ 243749 h 439659"/>
                <a:gd name="connsiteX39" fmla="*/ 466996 w 508000"/>
                <a:gd name="connsiteY39" fmla="*/ 239193 h 439659"/>
                <a:gd name="connsiteX40" fmla="*/ 472691 w 508000"/>
                <a:gd name="connsiteY40" fmla="*/ 239193 h 439659"/>
                <a:gd name="connsiteX41" fmla="*/ 478386 w 508000"/>
                <a:gd name="connsiteY41" fmla="*/ 239193 h 439659"/>
                <a:gd name="connsiteX42" fmla="*/ 478386 w 508000"/>
                <a:gd name="connsiteY42" fmla="*/ 244319 h 439659"/>
                <a:gd name="connsiteX43" fmla="*/ 478386 w 508000"/>
                <a:gd name="connsiteY43" fmla="*/ 254570 h 439659"/>
                <a:gd name="connsiteX44" fmla="*/ 478386 w 508000"/>
                <a:gd name="connsiteY44" fmla="*/ 259695 h 439659"/>
                <a:gd name="connsiteX45" fmla="*/ 472691 w 508000"/>
                <a:gd name="connsiteY45" fmla="*/ 259695 h 439659"/>
                <a:gd name="connsiteX46" fmla="*/ 466996 w 508000"/>
                <a:gd name="connsiteY46" fmla="*/ 259695 h 439659"/>
                <a:gd name="connsiteX47" fmla="*/ 466996 w 508000"/>
                <a:gd name="connsiteY47" fmla="*/ 254570 h 439659"/>
                <a:gd name="connsiteX48" fmla="*/ 466996 w 508000"/>
                <a:gd name="connsiteY48" fmla="*/ 244319 h 439659"/>
                <a:gd name="connsiteX49" fmla="*/ 466996 w 508000"/>
                <a:gd name="connsiteY49" fmla="*/ 239193 h 439659"/>
                <a:gd name="connsiteX50" fmla="*/ 440798 w 508000"/>
                <a:gd name="connsiteY50" fmla="*/ 239193 h 439659"/>
                <a:gd name="connsiteX51" fmla="*/ 440798 w 508000"/>
                <a:gd name="connsiteY51" fmla="*/ 244319 h 439659"/>
                <a:gd name="connsiteX52" fmla="*/ 440798 w 508000"/>
                <a:gd name="connsiteY52" fmla="*/ 254570 h 439659"/>
                <a:gd name="connsiteX53" fmla="*/ 446493 w 508000"/>
                <a:gd name="connsiteY53" fmla="*/ 254570 h 439659"/>
                <a:gd name="connsiteX54" fmla="*/ 446493 w 508000"/>
                <a:gd name="connsiteY54" fmla="*/ 259695 h 439659"/>
                <a:gd name="connsiteX55" fmla="*/ 440798 w 508000"/>
                <a:gd name="connsiteY55" fmla="*/ 259695 h 439659"/>
                <a:gd name="connsiteX56" fmla="*/ 435103 w 508000"/>
                <a:gd name="connsiteY56" fmla="*/ 254570 h 439659"/>
                <a:gd name="connsiteX57" fmla="*/ 435103 w 508000"/>
                <a:gd name="connsiteY57" fmla="*/ 244319 h 439659"/>
                <a:gd name="connsiteX58" fmla="*/ 440798 w 508000"/>
                <a:gd name="connsiteY58" fmla="*/ 239193 h 439659"/>
                <a:gd name="connsiteX59" fmla="*/ 440798 w 508000"/>
                <a:gd name="connsiteY59" fmla="*/ 239193 h 439659"/>
                <a:gd name="connsiteX60" fmla="*/ 446493 w 508000"/>
                <a:gd name="connsiteY60" fmla="*/ 239193 h 439659"/>
                <a:gd name="connsiteX61" fmla="*/ 446493 w 508000"/>
                <a:gd name="connsiteY61" fmla="*/ 244319 h 439659"/>
                <a:gd name="connsiteX62" fmla="*/ 440798 w 508000"/>
                <a:gd name="connsiteY62" fmla="*/ 239193 h 439659"/>
                <a:gd name="connsiteX63" fmla="*/ 412323 w 508000"/>
                <a:gd name="connsiteY63" fmla="*/ 239193 h 439659"/>
                <a:gd name="connsiteX64" fmla="*/ 416879 w 508000"/>
                <a:gd name="connsiteY64" fmla="*/ 244319 h 439659"/>
                <a:gd name="connsiteX65" fmla="*/ 416879 w 508000"/>
                <a:gd name="connsiteY65" fmla="*/ 254570 h 439659"/>
                <a:gd name="connsiteX66" fmla="*/ 412323 w 508000"/>
                <a:gd name="connsiteY66" fmla="*/ 259695 h 439659"/>
                <a:gd name="connsiteX67" fmla="*/ 407767 w 508000"/>
                <a:gd name="connsiteY67" fmla="*/ 259695 h 439659"/>
                <a:gd name="connsiteX68" fmla="*/ 407767 w 508000"/>
                <a:gd name="connsiteY68" fmla="*/ 254570 h 439659"/>
                <a:gd name="connsiteX69" fmla="*/ 412323 w 508000"/>
                <a:gd name="connsiteY69" fmla="*/ 254570 h 439659"/>
                <a:gd name="connsiteX70" fmla="*/ 412323 w 508000"/>
                <a:gd name="connsiteY70" fmla="*/ 244319 h 439659"/>
                <a:gd name="connsiteX71" fmla="*/ 412323 w 508000"/>
                <a:gd name="connsiteY71" fmla="*/ 239193 h 439659"/>
                <a:gd name="connsiteX72" fmla="*/ 407767 w 508000"/>
                <a:gd name="connsiteY72" fmla="*/ 239193 h 439659"/>
                <a:gd name="connsiteX73" fmla="*/ 412323 w 508000"/>
                <a:gd name="connsiteY73" fmla="*/ 239193 h 439659"/>
                <a:gd name="connsiteX74" fmla="*/ 407767 w 508000"/>
                <a:gd name="connsiteY74" fmla="*/ 244319 h 439659"/>
                <a:gd name="connsiteX75" fmla="*/ 407767 w 508000"/>
                <a:gd name="connsiteY75" fmla="*/ 239193 h 439659"/>
                <a:gd name="connsiteX76" fmla="*/ 373596 w 508000"/>
                <a:gd name="connsiteY76" fmla="*/ 239193 h 439659"/>
                <a:gd name="connsiteX77" fmla="*/ 379291 w 508000"/>
                <a:gd name="connsiteY77" fmla="*/ 239193 h 439659"/>
                <a:gd name="connsiteX78" fmla="*/ 384986 w 508000"/>
                <a:gd name="connsiteY78" fmla="*/ 239193 h 439659"/>
                <a:gd name="connsiteX79" fmla="*/ 384986 w 508000"/>
                <a:gd name="connsiteY79" fmla="*/ 244319 h 439659"/>
                <a:gd name="connsiteX80" fmla="*/ 384986 w 508000"/>
                <a:gd name="connsiteY80" fmla="*/ 254570 h 439659"/>
                <a:gd name="connsiteX81" fmla="*/ 384986 w 508000"/>
                <a:gd name="connsiteY81" fmla="*/ 259695 h 439659"/>
                <a:gd name="connsiteX82" fmla="*/ 379291 w 508000"/>
                <a:gd name="connsiteY82" fmla="*/ 259695 h 439659"/>
                <a:gd name="connsiteX83" fmla="*/ 373596 w 508000"/>
                <a:gd name="connsiteY83" fmla="*/ 259695 h 439659"/>
                <a:gd name="connsiteX84" fmla="*/ 373596 w 508000"/>
                <a:gd name="connsiteY84" fmla="*/ 254570 h 439659"/>
                <a:gd name="connsiteX85" fmla="*/ 373596 w 508000"/>
                <a:gd name="connsiteY85" fmla="*/ 244319 h 439659"/>
                <a:gd name="connsiteX86" fmla="*/ 373596 w 508000"/>
                <a:gd name="connsiteY86" fmla="*/ 239193 h 439659"/>
                <a:gd name="connsiteX87" fmla="*/ 345121 w 508000"/>
                <a:gd name="connsiteY87" fmla="*/ 239193 h 439659"/>
                <a:gd name="connsiteX88" fmla="*/ 345121 w 508000"/>
                <a:gd name="connsiteY88" fmla="*/ 244319 h 439659"/>
                <a:gd name="connsiteX89" fmla="*/ 345121 w 508000"/>
                <a:gd name="connsiteY89" fmla="*/ 254570 h 439659"/>
                <a:gd name="connsiteX90" fmla="*/ 350816 w 508000"/>
                <a:gd name="connsiteY90" fmla="*/ 254570 h 439659"/>
                <a:gd name="connsiteX91" fmla="*/ 350816 w 508000"/>
                <a:gd name="connsiteY91" fmla="*/ 259695 h 439659"/>
                <a:gd name="connsiteX92" fmla="*/ 345121 w 508000"/>
                <a:gd name="connsiteY92" fmla="*/ 259695 h 439659"/>
                <a:gd name="connsiteX93" fmla="*/ 339426 w 508000"/>
                <a:gd name="connsiteY93" fmla="*/ 254570 h 439659"/>
                <a:gd name="connsiteX94" fmla="*/ 339426 w 508000"/>
                <a:gd name="connsiteY94" fmla="*/ 244319 h 439659"/>
                <a:gd name="connsiteX95" fmla="*/ 345121 w 508000"/>
                <a:gd name="connsiteY95" fmla="*/ 239193 h 439659"/>
                <a:gd name="connsiteX96" fmla="*/ 345121 w 508000"/>
                <a:gd name="connsiteY96" fmla="*/ 239193 h 439659"/>
                <a:gd name="connsiteX97" fmla="*/ 350816 w 508000"/>
                <a:gd name="connsiteY97" fmla="*/ 239193 h 439659"/>
                <a:gd name="connsiteX98" fmla="*/ 350816 w 508000"/>
                <a:gd name="connsiteY98" fmla="*/ 244319 h 439659"/>
                <a:gd name="connsiteX99" fmla="*/ 345121 w 508000"/>
                <a:gd name="connsiteY99" fmla="*/ 239193 h 439659"/>
                <a:gd name="connsiteX100" fmla="*/ 157184 w 508000"/>
                <a:gd name="connsiteY100" fmla="*/ 239193 h 439659"/>
                <a:gd name="connsiteX101" fmla="*/ 161740 w 508000"/>
                <a:gd name="connsiteY101" fmla="*/ 239193 h 439659"/>
                <a:gd name="connsiteX102" fmla="*/ 161740 w 508000"/>
                <a:gd name="connsiteY102" fmla="*/ 244319 h 439659"/>
                <a:gd name="connsiteX103" fmla="*/ 157184 w 508000"/>
                <a:gd name="connsiteY103" fmla="*/ 239193 h 439659"/>
                <a:gd name="connsiteX104" fmla="*/ 128708 w 508000"/>
                <a:gd name="connsiteY104" fmla="*/ 239193 h 439659"/>
                <a:gd name="connsiteX105" fmla="*/ 134403 w 508000"/>
                <a:gd name="connsiteY105" fmla="*/ 244319 h 439659"/>
                <a:gd name="connsiteX106" fmla="*/ 134403 w 508000"/>
                <a:gd name="connsiteY106" fmla="*/ 254570 h 439659"/>
                <a:gd name="connsiteX107" fmla="*/ 128708 w 508000"/>
                <a:gd name="connsiteY107" fmla="*/ 259695 h 439659"/>
                <a:gd name="connsiteX108" fmla="*/ 123013 w 508000"/>
                <a:gd name="connsiteY108" fmla="*/ 259695 h 439659"/>
                <a:gd name="connsiteX109" fmla="*/ 123013 w 508000"/>
                <a:gd name="connsiteY109" fmla="*/ 254570 h 439659"/>
                <a:gd name="connsiteX110" fmla="*/ 128708 w 508000"/>
                <a:gd name="connsiteY110" fmla="*/ 254570 h 439659"/>
                <a:gd name="connsiteX111" fmla="*/ 128708 w 508000"/>
                <a:gd name="connsiteY111" fmla="*/ 244319 h 439659"/>
                <a:gd name="connsiteX112" fmla="*/ 128708 w 508000"/>
                <a:gd name="connsiteY112" fmla="*/ 239193 h 439659"/>
                <a:gd name="connsiteX113" fmla="*/ 123013 w 508000"/>
                <a:gd name="connsiteY113" fmla="*/ 239193 h 439659"/>
                <a:gd name="connsiteX114" fmla="*/ 128708 w 508000"/>
                <a:gd name="connsiteY114" fmla="*/ 239193 h 439659"/>
                <a:gd name="connsiteX115" fmla="*/ 123013 w 508000"/>
                <a:gd name="connsiteY115" fmla="*/ 244319 h 439659"/>
                <a:gd name="connsiteX116" fmla="*/ 123013 w 508000"/>
                <a:gd name="connsiteY116" fmla="*/ 239193 h 439659"/>
                <a:gd name="connsiteX117" fmla="*/ 91121 w 508000"/>
                <a:gd name="connsiteY117" fmla="*/ 239193 h 439659"/>
                <a:gd name="connsiteX118" fmla="*/ 95677 w 508000"/>
                <a:gd name="connsiteY118" fmla="*/ 239193 h 439659"/>
                <a:gd name="connsiteX119" fmla="*/ 100233 w 508000"/>
                <a:gd name="connsiteY119" fmla="*/ 239193 h 439659"/>
                <a:gd name="connsiteX120" fmla="*/ 100233 w 508000"/>
                <a:gd name="connsiteY120" fmla="*/ 244319 h 439659"/>
                <a:gd name="connsiteX121" fmla="*/ 100233 w 508000"/>
                <a:gd name="connsiteY121" fmla="*/ 254570 h 439659"/>
                <a:gd name="connsiteX122" fmla="*/ 100233 w 508000"/>
                <a:gd name="connsiteY122" fmla="*/ 259695 h 439659"/>
                <a:gd name="connsiteX123" fmla="*/ 95677 w 508000"/>
                <a:gd name="connsiteY123" fmla="*/ 259695 h 439659"/>
                <a:gd name="connsiteX124" fmla="*/ 91121 w 508000"/>
                <a:gd name="connsiteY124" fmla="*/ 259695 h 439659"/>
                <a:gd name="connsiteX125" fmla="*/ 91121 w 508000"/>
                <a:gd name="connsiteY125" fmla="*/ 254570 h 439659"/>
                <a:gd name="connsiteX126" fmla="*/ 91121 w 508000"/>
                <a:gd name="connsiteY126" fmla="*/ 244319 h 439659"/>
                <a:gd name="connsiteX127" fmla="*/ 91121 w 508000"/>
                <a:gd name="connsiteY127" fmla="*/ 239193 h 439659"/>
                <a:gd name="connsiteX128" fmla="*/ 61507 w 508000"/>
                <a:gd name="connsiteY128" fmla="*/ 239193 h 439659"/>
                <a:gd name="connsiteX129" fmla="*/ 68341 w 508000"/>
                <a:gd name="connsiteY129" fmla="*/ 239193 h 439659"/>
                <a:gd name="connsiteX130" fmla="*/ 68341 w 508000"/>
                <a:gd name="connsiteY130" fmla="*/ 244319 h 439659"/>
                <a:gd name="connsiteX131" fmla="*/ 61507 w 508000"/>
                <a:gd name="connsiteY131" fmla="*/ 239193 h 439659"/>
                <a:gd name="connsiteX132" fmla="*/ 35309 w 508000"/>
                <a:gd name="connsiteY132" fmla="*/ 239193 h 439659"/>
                <a:gd name="connsiteX133" fmla="*/ 41004 w 508000"/>
                <a:gd name="connsiteY133" fmla="*/ 244319 h 439659"/>
                <a:gd name="connsiteX134" fmla="*/ 41004 w 508000"/>
                <a:gd name="connsiteY134" fmla="*/ 254570 h 439659"/>
                <a:gd name="connsiteX135" fmla="*/ 35309 w 508000"/>
                <a:gd name="connsiteY135" fmla="*/ 259695 h 439659"/>
                <a:gd name="connsiteX136" fmla="*/ 29614 w 508000"/>
                <a:gd name="connsiteY136" fmla="*/ 259695 h 439659"/>
                <a:gd name="connsiteX137" fmla="*/ 29614 w 508000"/>
                <a:gd name="connsiteY137" fmla="*/ 254570 h 439659"/>
                <a:gd name="connsiteX138" fmla="*/ 35309 w 508000"/>
                <a:gd name="connsiteY138" fmla="*/ 254570 h 439659"/>
                <a:gd name="connsiteX139" fmla="*/ 35309 w 508000"/>
                <a:gd name="connsiteY139" fmla="*/ 244319 h 439659"/>
                <a:gd name="connsiteX140" fmla="*/ 35309 w 508000"/>
                <a:gd name="connsiteY140" fmla="*/ 239193 h 439659"/>
                <a:gd name="connsiteX141" fmla="*/ 29614 w 508000"/>
                <a:gd name="connsiteY141" fmla="*/ 239193 h 439659"/>
                <a:gd name="connsiteX142" fmla="*/ 35309 w 508000"/>
                <a:gd name="connsiteY142" fmla="*/ 239193 h 439659"/>
                <a:gd name="connsiteX143" fmla="*/ 29614 w 508000"/>
                <a:gd name="connsiteY143" fmla="*/ 244319 h 439659"/>
                <a:gd name="connsiteX144" fmla="*/ 29614 w 508000"/>
                <a:gd name="connsiteY144" fmla="*/ 239193 h 439659"/>
                <a:gd name="connsiteX145" fmla="*/ 157184 w 508000"/>
                <a:gd name="connsiteY145" fmla="*/ 215653 h 439659"/>
                <a:gd name="connsiteX146" fmla="*/ 161740 w 508000"/>
                <a:gd name="connsiteY146" fmla="*/ 215653 h 439659"/>
                <a:gd name="connsiteX147" fmla="*/ 161740 w 508000"/>
                <a:gd name="connsiteY147" fmla="*/ 220968 h 439659"/>
                <a:gd name="connsiteX148" fmla="*/ 157184 w 508000"/>
                <a:gd name="connsiteY148" fmla="*/ 220968 h 439659"/>
                <a:gd name="connsiteX149" fmla="*/ 157184 w 508000"/>
                <a:gd name="connsiteY149" fmla="*/ 215653 h 439659"/>
                <a:gd name="connsiteX150" fmla="*/ 466996 w 508000"/>
                <a:gd name="connsiteY150" fmla="*/ 200466 h 439659"/>
                <a:gd name="connsiteX151" fmla="*/ 472691 w 508000"/>
                <a:gd name="connsiteY151" fmla="*/ 200466 h 439659"/>
                <a:gd name="connsiteX152" fmla="*/ 478386 w 508000"/>
                <a:gd name="connsiteY152" fmla="*/ 200466 h 439659"/>
                <a:gd name="connsiteX153" fmla="*/ 478386 w 508000"/>
                <a:gd name="connsiteY153" fmla="*/ 205592 h 439659"/>
                <a:gd name="connsiteX154" fmla="*/ 478386 w 508000"/>
                <a:gd name="connsiteY154" fmla="*/ 215843 h 439659"/>
                <a:gd name="connsiteX155" fmla="*/ 478386 w 508000"/>
                <a:gd name="connsiteY155" fmla="*/ 220968 h 439659"/>
                <a:gd name="connsiteX156" fmla="*/ 472691 w 508000"/>
                <a:gd name="connsiteY156" fmla="*/ 220968 h 439659"/>
                <a:gd name="connsiteX157" fmla="*/ 466996 w 508000"/>
                <a:gd name="connsiteY157" fmla="*/ 220968 h 439659"/>
                <a:gd name="connsiteX158" fmla="*/ 466996 w 508000"/>
                <a:gd name="connsiteY158" fmla="*/ 215843 h 439659"/>
                <a:gd name="connsiteX159" fmla="*/ 466996 w 508000"/>
                <a:gd name="connsiteY159" fmla="*/ 205592 h 439659"/>
                <a:gd name="connsiteX160" fmla="*/ 466996 w 508000"/>
                <a:gd name="connsiteY160" fmla="*/ 200466 h 439659"/>
                <a:gd name="connsiteX161" fmla="*/ 439659 w 508000"/>
                <a:gd name="connsiteY161" fmla="*/ 200466 h 439659"/>
                <a:gd name="connsiteX162" fmla="*/ 446493 w 508000"/>
                <a:gd name="connsiteY162" fmla="*/ 200466 h 439659"/>
                <a:gd name="connsiteX163" fmla="*/ 446493 w 508000"/>
                <a:gd name="connsiteY163" fmla="*/ 220968 h 439659"/>
                <a:gd name="connsiteX164" fmla="*/ 439659 w 508000"/>
                <a:gd name="connsiteY164" fmla="*/ 220968 h 439659"/>
                <a:gd name="connsiteX165" fmla="*/ 407767 w 508000"/>
                <a:gd name="connsiteY165" fmla="*/ 200466 h 439659"/>
                <a:gd name="connsiteX166" fmla="*/ 412323 w 508000"/>
                <a:gd name="connsiteY166" fmla="*/ 200466 h 439659"/>
                <a:gd name="connsiteX167" fmla="*/ 416879 w 508000"/>
                <a:gd name="connsiteY167" fmla="*/ 205592 h 439659"/>
                <a:gd name="connsiteX168" fmla="*/ 416879 w 508000"/>
                <a:gd name="connsiteY168" fmla="*/ 215843 h 439659"/>
                <a:gd name="connsiteX169" fmla="*/ 412323 w 508000"/>
                <a:gd name="connsiteY169" fmla="*/ 220968 h 439659"/>
                <a:gd name="connsiteX170" fmla="*/ 407767 w 508000"/>
                <a:gd name="connsiteY170" fmla="*/ 220968 h 439659"/>
                <a:gd name="connsiteX171" fmla="*/ 407767 w 508000"/>
                <a:gd name="connsiteY171" fmla="*/ 215843 h 439659"/>
                <a:gd name="connsiteX172" fmla="*/ 412323 w 508000"/>
                <a:gd name="connsiteY172" fmla="*/ 215843 h 439659"/>
                <a:gd name="connsiteX173" fmla="*/ 412323 w 508000"/>
                <a:gd name="connsiteY173" fmla="*/ 205592 h 439659"/>
                <a:gd name="connsiteX174" fmla="*/ 407767 w 508000"/>
                <a:gd name="connsiteY174" fmla="*/ 205592 h 439659"/>
                <a:gd name="connsiteX175" fmla="*/ 407767 w 508000"/>
                <a:gd name="connsiteY175" fmla="*/ 200466 h 439659"/>
                <a:gd name="connsiteX176" fmla="*/ 373596 w 508000"/>
                <a:gd name="connsiteY176" fmla="*/ 200466 h 439659"/>
                <a:gd name="connsiteX177" fmla="*/ 379291 w 508000"/>
                <a:gd name="connsiteY177" fmla="*/ 200466 h 439659"/>
                <a:gd name="connsiteX178" fmla="*/ 384986 w 508000"/>
                <a:gd name="connsiteY178" fmla="*/ 200466 h 439659"/>
                <a:gd name="connsiteX179" fmla="*/ 384986 w 508000"/>
                <a:gd name="connsiteY179" fmla="*/ 205592 h 439659"/>
                <a:gd name="connsiteX180" fmla="*/ 384986 w 508000"/>
                <a:gd name="connsiteY180" fmla="*/ 215843 h 439659"/>
                <a:gd name="connsiteX181" fmla="*/ 384986 w 508000"/>
                <a:gd name="connsiteY181" fmla="*/ 220968 h 439659"/>
                <a:gd name="connsiteX182" fmla="*/ 379291 w 508000"/>
                <a:gd name="connsiteY182" fmla="*/ 220968 h 439659"/>
                <a:gd name="connsiteX183" fmla="*/ 373596 w 508000"/>
                <a:gd name="connsiteY183" fmla="*/ 220968 h 439659"/>
                <a:gd name="connsiteX184" fmla="*/ 373596 w 508000"/>
                <a:gd name="connsiteY184" fmla="*/ 215843 h 439659"/>
                <a:gd name="connsiteX185" fmla="*/ 373596 w 508000"/>
                <a:gd name="connsiteY185" fmla="*/ 205592 h 439659"/>
                <a:gd name="connsiteX186" fmla="*/ 373596 w 508000"/>
                <a:gd name="connsiteY186" fmla="*/ 200466 h 439659"/>
                <a:gd name="connsiteX187" fmla="*/ 123013 w 508000"/>
                <a:gd name="connsiteY187" fmla="*/ 200466 h 439659"/>
                <a:gd name="connsiteX188" fmla="*/ 128708 w 508000"/>
                <a:gd name="connsiteY188" fmla="*/ 200466 h 439659"/>
                <a:gd name="connsiteX189" fmla="*/ 134403 w 508000"/>
                <a:gd name="connsiteY189" fmla="*/ 205592 h 439659"/>
                <a:gd name="connsiteX190" fmla="*/ 134403 w 508000"/>
                <a:gd name="connsiteY190" fmla="*/ 215843 h 439659"/>
                <a:gd name="connsiteX191" fmla="*/ 128708 w 508000"/>
                <a:gd name="connsiteY191" fmla="*/ 220968 h 439659"/>
                <a:gd name="connsiteX192" fmla="*/ 123013 w 508000"/>
                <a:gd name="connsiteY192" fmla="*/ 220968 h 439659"/>
                <a:gd name="connsiteX193" fmla="*/ 123013 w 508000"/>
                <a:gd name="connsiteY193" fmla="*/ 215843 h 439659"/>
                <a:gd name="connsiteX194" fmla="*/ 128708 w 508000"/>
                <a:gd name="connsiteY194" fmla="*/ 215843 h 439659"/>
                <a:gd name="connsiteX195" fmla="*/ 128708 w 508000"/>
                <a:gd name="connsiteY195" fmla="*/ 205592 h 439659"/>
                <a:gd name="connsiteX196" fmla="*/ 123013 w 508000"/>
                <a:gd name="connsiteY196" fmla="*/ 205592 h 439659"/>
                <a:gd name="connsiteX197" fmla="*/ 123013 w 508000"/>
                <a:gd name="connsiteY197" fmla="*/ 200466 h 439659"/>
                <a:gd name="connsiteX198" fmla="*/ 91121 w 508000"/>
                <a:gd name="connsiteY198" fmla="*/ 200466 h 439659"/>
                <a:gd name="connsiteX199" fmla="*/ 95677 w 508000"/>
                <a:gd name="connsiteY199" fmla="*/ 200466 h 439659"/>
                <a:gd name="connsiteX200" fmla="*/ 100233 w 508000"/>
                <a:gd name="connsiteY200" fmla="*/ 200466 h 439659"/>
                <a:gd name="connsiteX201" fmla="*/ 100233 w 508000"/>
                <a:gd name="connsiteY201" fmla="*/ 205592 h 439659"/>
                <a:gd name="connsiteX202" fmla="*/ 100233 w 508000"/>
                <a:gd name="connsiteY202" fmla="*/ 215843 h 439659"/>
                <a:gd name="connsiteX203" fmla="*/ 100233 w 508000"/>
                <a:gd name="connsiteY203" fmla="*/ 220968 h 439659"/>
                <a:gd name="connsiteX204" fmla="*/ 95677 w 508000"/>
                <a:gd name="connsiteY204" fmla="*/ 220968 h 439659"/>
                <a:gd name="connsiteX205" fmla="*/ 91121 w 508000"/>
                <a:gd name="connsiteY205" fmla="*/ 220968 h 439659"/>
                <a:gd name="connsiteX206" fmla="*/ 91121 w 508000"/>
                <a:gd name="connsiteY206" fmla="*/ 215843 h 439659"/>
                <a:gd name="connsiteX207" fmla="*/ 91121 w 508000"/>
                <a:gd name="connsiteY207" fmla="*/ 205592 h 439659"/>
                <a:gd name="connsiteX208" fmla="*/ 91121 w 508000"/>
                <a:gd name="connsiteY208" fmla="*/ 200466 h 439659"/>
                <a:gd name="connsiteX209" fmla="*/ 61507 w 508000"/>
                <a:gd name="connsiteY209" fmla="*/ 200466 h 439659"/>
                <a:gd name="connsiteX210" fmla="*/ 68341 w 508000"/>
                <a:gd name="connsiteY210" fmla="*/ 200466 h 439659"/>
                <a:gd name="connsiteX211" fmla="*/ 68341 w 508000"/>
                <a:gd name="connsiteY211" fmla="*/ 220968 h 439659"/>
                <a:gd name="connsiteX212" fmla="*/ 61507 w 508000"/>
                <a:gd name="connsiteY212" fmla="*/ 220968 h 439659"/>
                <a:gd name="connsiteX213" fmla="*/ 29614 w 508000"/>
                <a:gd name="connsiteY213" fmla="*/ 200466 h 439659"/>
                <a:gd name="connsiteX214" fmla="*/ 35309 w 508000"/>
                <a:gd name="connsiteY214" fmla="*/ 200466 h 439659"/>
                <a:gd name="connsiteX215" fmla="*/ 41004 w 508000"/>
                <a:gd name="connsiteY215" fmla="*/ 205592 h 439659"/>
                <a:gd name="connsiteX216" fmla="*/ 41004 w 508000"/>
                <a:gd name="connsiteY216" fmla="*/ 215843 h 439659"/>
                <a:gd name="connsiteX217" fmla="*/ 35309 w 508000"/>
                <a:gd name="connsiteY217" fmla="*/ 220968 h 439659"/>
                <a:gd name="connsiteX218" fmla="*/ 29614 w 508000"/>
                <a:gd name="connsiteY218" fmla="*/ 220968 h 439659"/>
                <a:gd name="connsiteX219" fmla="*/ 29614 w 508000"/>
                <a:gd name="connsiteY219" fmla="*/ 215843 h 439659"/>
                <a:gd name="connsiteX220" fmla="*/ 35309 w 508000"/>
                <a:gd name="connsiteY220" fmla="*/ 215843 h 439659"/>
                <a:gd name="connsiteX221" fmla="*/ 35309 w 508000"/>
                <a:gd name="connsiteY221" fmla="*/ 205592 h 439659"/>
                <a:gd name="connsiteX222" fmla="*/ 29614 w 508000"/>
                <a:gd name="connsiteY222" fmla="*/ 205592 h 439659"/>
                <a:gd name="connsiteX223" fmla="*/ 29614 w 508000"/>
                <a:gd name="connsiteY223" fmla="*/ 200466 h 439659"/>
                <a:gd name="connsiteX224" fmla="*/ 446493 w 508000"/>
                <a:gd name="connsiteY224" fmla="*/ 176547 h 439659"/>
                <a:gd name="connsiteX225" fmla="*/ 446493 w 508000"/>
                <a:gd name="connsiteY225" fmla="*/ 182242 h 439659"/>
                <a:gd name="connsiteX226" fmla="*/ 440798 w 508000"/>
                <a:gd name="connsiteY226" fmla="*/ 182242 h 439659"/>
                <a:gd name="connsiteX227" fmla="*/ 446493 w 508000"/>
                <a:gd name="connsiteY227" fmla="*/ 176547 h 439659"/>
                <a:gd name="connsiteX228" fmla="*/ 68341 w 508000"/>
                <a:gd name="connsiteY228" fmla="*/ 176547 h 439659"/>
                <a:gd name="connsiteX229" fmla="*/ 68341 w 508000"/>
                <a:gd name="connsiteY229" fmla="*/ 182242 h 439659"/>
                <a:gd name="connsiteX230" fmla="*/ 61507 w 508000"/>
                <a:gd name="connsiteY230" fmla="*/ 182242 h 439659"/>
                <a:gd name="connsiteX231" fmla="*/ 68341 w 508000"/>
                <a:gd name="connsiteY231" fmla="*/ 176547 h 439659"/>
                <a:gd name="connsiteX232" fmla="*/ 435103 w 508000"/>
                <a:gd name="connsiteY232" fmla="*/ 165157 h 439659"/>
                <a:gd name="connsiteX233" fmla="*/ 440798 w 508000"/>
                <a:gd name="connsiteY233" fmla="*/ 165157 h 439659"/>
                <a:gd name="connsiteX234" fmla="*/ 440798 w 508000"/>
                <a:gd name="connsiteY234" fmla="*/ 176547 h 439659"/>
                <a:gd name="connsiteX235" fmla="*/ 440798 w 508000"/>
                <a:gd name="connsiteY235" fmla="*/ 182242 h 439659"/>
                <a:gd name="connsiteX236" fmla="*/ 435103 w 508000"/>
                <a:gd name="connsiteY236" fmla="*/ 176547 h 439659"/>
                <a:gd name="connsiteX237" fmla="*/ 435103 w 508000"/>
                <a:gd name="connsiteY237" fmla="*/ 165157 h 439659"/>
                <a:gd name="connsiteX238" fmla="*/ 473830 w 508000"/>
                <a:gd name="connsiteY238" fmla="*/ 159462 h 439659"/>
                <a:gd name="connsiteX239" fmla="*/ 476108 w 508000"/>
                <a:gd name="connsiteY239" fmla="*/ 159462 h 439659"/>
                <a:gd name="connsiteX240" fmla="*/ 476108 w 508000"/>
                <a:gd name="connsiteY240" fmla="*/ 182242 h 439659"/>
                <a:gd name="connsiteX241" fmla="*/ 473830 w 508000"/>
                <a:gd name="connsiteY241" fmla="*/ 182242 h 439659"/>
                <a:gd name="connsiteX242" fmla="*/ 440798 w 508000"/>
                <a:gd name="connsiteY242" fmla="*/ 159462 h 439659"/>
                <a:gd name="connsiteX243" fmla="*/ 446493 w 508000"/>
                <a:gd name="connsiteY243" fmla="*/ 165157 h 439659"/>
                <a:gd name="connsiteX244" fmla="*/ 440798 w 508000"/>
                <a:gd name="connsiteY244" fmla="*/ 165157 h 439659"/>
                <a:gd name="connsiteX245" fmla="*/ 440798 w 508000"/>
                <a:gd name="connsiteY245" fmla="*/ 159462 h 439659"/>
                <a:gd name="connsiteX246" fmla="*/ 407767 w 508000"/>
                <a:gd name="connsiteY246" fmla="*/ 159462 h 439659"/>
                <a:gd name="connsiteX247" fmla="*/ 412323 w 508000"/>
                <a:gd name="connsiteY247" fmla="*/ 159462 h 439659"/>
                <a:gd name="connsiteX248" fmla="*/ 412323 w 508000"/>
                <a:gd name="connsiteY248" fmla="*/ 182242 h 439659"/>
                <a:gd name="connsiteX249" fmla="*/ 407767 w 508000"/>
                <a:gd name="connsiteY249" fmla="*/ 182242 h 439659"/>
                <a:gd name="connsiteX250" fmla="*/ 378152 w 508000"/>
                <a:gd name="connsiteY250" fmla="*/ 159462 h 439659"/>
                <a:gd name="connsiteX251" fmla="*/ 380430 w 508000"/>
                <a:gd name="connsiteY251" fmla="*/ 159462 h 439659"/>
                <a:gd name="connsiteX252" fmla="*/ 380430 w 508000"/>
                <a:gd name="connsiteY252" fmla="*/ 182242 h 439659"/>
                <a:gd name="connsiteX253" fmla="*/ 378152 w 508000"/>
                <a:gd name="connsiteY253" fmla="*/ 182242 h 439659"/>
                <a:gd name="connsiteX254" fmla="*/ 123013 w 508000"/>
                <a:gd name="connsiteY254" fmla="*/ 159462 h 439659"/>
                <a:gd name="connsiteX255" fmla="*/ 129847 w 508000"/>
                <a:gd name="connsiteY255" fmla="*/ 159462 h 439659"/>
                <a:gd name="connsiteX256" fmla="*/ 129847 w 508000"/>
                <a:gd name="connsiteY256" fmla="*/ 182242 h 439659"/>
                <a:gd name="connsiteX257" fmla="*/ 123013 w 508000"/>
                <a:gd name="connsiteY257" fmla="*/ 182242 h 439659"/>
                <a:gd name="connsiteX258" fmla="*/ 95677 w 508000"/>
                <a:gd name="connsiteY258" fmla="*/ 159462 h 439659"/>
                <a:gd name="connsiteX259" fmla="*/ 97955 w 508000"/>
                <a:gd name="connsiteY259" fmla="*/ 159462 h 439659"/>
                <a:gd name="connsiteX260" fmla="*/ 97955 w 508000"/>
                <a:gd name="connsiteY260" fmla="*/ 182242 h 439659"/>
                <a:gd name="connsiteX261" fmla="*/ 95677 w 508000"/>
                <a:gd name="connsiteY261" fmla="*/ 182242 h 439659"/>
                <a:gd name="connsiteX262" fmla="*/ 61507 w 508000"/>
                <a:gd name="connsiteY262" fmla="*/ 159462 h 439659"/>
                <a:gd name="connsiteX263" fmla="*/ 68341 w 508000"/>
                <a:gd name="connsiteY263" fmla="*/ 165157 h 439659"/>
                <a:gd name="connsiteX264" fmla="*/ 61507 w 508000"/>
                <a:gd name="connsiteY264" fmla="*/ 165157 h 439659"/>
                <a:gd name="connsiteX265" fmla="*/ 61507 w 508000"/>
                <a:gd name="connsiteY265" fmla="*/ 159462 h 439659"/>
                <a:gd name="connsiteX266" fmla="*/ 29614 w 508000"/>
                <a:gd name="connsiteY266" fmla="*/ 159462 h 439659"/>
                <a:gd name="connsiteX267" fmla="*/ 34170 w 508000"/>
                <a:gd name="connsiteY267" fmla="*/ 159462 h 439659"/>
                <a:gd name="connsiteX268" fmla="*/ 34170 w 508000"/>
                <a:gd name="connsiteY268" fmla="*/ 182242 h 439659"/>
                <a:gd name="connsiteX269" fmla="*/ 29614 w 508000"/>
                <a:gd name="connsiteY269" fmla="*/ 182242 h 439659"/>
                <a:gd name="connsiteX270" fmla="*/ 466996 w 508000"/>
                <a:gd name="connsiteY270" fmla="*/ 127569 h 439659"/>
                <a:gd name="connsiteX271" fmla="*/ 472691 w 508000"/>
                <a:gd name="connsiteY271" fmla="*/ 127569 h 439659"/>
                <a:gd name="connsiteX272" fmla="*/ 478386 w 508000"/>
                <a:gd name="connsiteY272" fmla="*/ 127569 h 439659"/>
                <a:gd name="connsiteX273" fmla="*/ 478386 w 508000"/>
                <a:gd name="connsiteY273" fmla="*/ 143515 h 439659"/>
                <a:gd name="connsiteX274" fmla="*/ 472691 w 508000"/>
                <a:gd name="connsiteY274" fmla="*/ 143515 h 439659"/>
                <a:gd name="connsiteX275" fmla="*/ 466996 w 508000"/>
                <a:gd name="connsiteY275" fmla="*/ 143515 h 439659"/>
                <a:gd name="connsiteX276" fmla="*/ 466996 w 508000"/>
                <a:gd name="connsiteY276" fmla="*/ 127569 h 439659"/>
                <a:gd name="connsiteX277" fmla="*/ 435103 w 508000"/>
                <a:gd name="connsiteY277" fmla="*/ 127569 h 439659"/>
                <a:gd name="connsiteX278" fmla="*/ 440798 w 508000"/>
                <a:gd name="connsiteY278" fmla="*/ 127569 h 439659"/>
                <a:gd name="connsiteX279" fmla="*/ 440798 w 508000"/>
                <a:gd name="connsiteY279" fmla="*/ 143515 h 439659"/>
                <a:gd name="connsiteX280" fmla="*/ 435103 w 508000"/>
                <a:gd name="connsiteY280" fmla="*/ 143515 h 439659"/>
                <a:gd name="connsiteX281" fmla="*/ 435103 w 508000"/>
                <a:gd name="connsiteY281" fmla="*/ 127569 h 439659"/>
                <a:gd name="connsiteX282" fmla="*/ 412323 w 508000"/>
                <a:gd name="connsiteY282" fmla="*/ 127569 h 439659"/>
                <a:gd name="connsiteX283" fmla="*/ 416879 w 508000"/>
                <a:gd name="connsiteY283" fmla="*/ 127569 h 439659"/>
                <a:gd name="connsiteX284" fmla="*/ 416879 w 508000"/>
                <a:gd name="connsiteY284" fmla="*/ 143515 h 439659"/>
                <a:gd name="connsiteX285" fmla="*/ 412323 w 508000"/>
                <a:gd name="connsiteY285" fmla="*/ 143515 h 439659"/>
                <a:gd name="connsiteX286" fmla="*/ 373596 w 508000"/>
                <a:gd name="connsiteY286" fmla="*/ 127569 h 439659"/>
                <a:gd name="connsiteX287" fmla="*/ 379291 w 508000"/>
                <a:gd name="connsiteY287" fmla="*/ 127569 h 439659"/>
                <a:gd name="connsiteX288" fmla="*/ 384986 w 508000"/>
                <a:gd name="connsiteY288" fmla="*/ 127569 h 439659"/>
                <a:gd name="connsiteX289" fmla="*/ 384986 w 508000"/>
                <a:gd name="connsiteY289" fmla="*/ 143515 h 439659"/>
                <a:gd name="connsiteX290" fmla="*/ 379291 w 508000"/>
                <a:gd name="connsiteY290" fmla="*/ 143515 h 439659"/>
                <a:gd name="connsiteX291" fmla="*/ 373596 w 508000"/>
                <a:gd name="connsiteY291" fmla="*/ 143515 h 439659"/>
                <a:gd name="connsiteX292" fmla="*/ 373596 w 508000"/>
                <a:gd name="connsiteY292" fmla="*/ 127569 h 439659"/>
                <a:gd name="connsiteX293" fmla="*/ 91121 w 508000"/>
                <a:gd name="connsiteY293" fmla="*/ 127569 h 439659"/>
                <a:gd name="connsiteX294" fmla="*/ 95677 w 508000"/>
                <a:gd name="connsiteY294" fmla="*/ 127569 h 439659"/>
                <a:gd name="connsiteX295" fmla="*/ 100233 w 508000"/>
                <a:gd name="connsiteY295" fmla="*/ 127569 h 439659"/>
                <a:gd name="connsiteX296" fmla="*/ 100233 w 508000"/>
                <a:gd name="connsiteY296" fmla="*/ 143515 h 439659"/>
                <a:gd name="connsiteX297" fmla="*/ 95677 w 508000"/>
                <a:gd name="connsiteY297" fmla="*/ 143515 h 439659"/>
                <a:gd name="connsiteX298" fmla="*/ 91121 w 508000"/>
                <a:gd name="connsiteY298" fmla="*/ 143515 h 439659"/>
                <a:gd name="connsiteX299" fmla="*/ 91121 w 508000"/>
                <a:gd name="connsiteY299" fmla="*/ 127569 h 439659"/>
                <a:gd name="connsiteX300" fmla="*/ 35309 w 508000"/>
                <a:gd name="connsiteY300" fmla="*/ 127569 h 439659"/>
                <a:gd name="connsiteX301" fmla="*/ 41004 w 508000"/>
                <a:gd name="connsiteY301" fmla="*/ 127569 h 439659"/>
                <a:gd name="connsiteX302" fmla="*/ 41004 w 508000"/>
                <a:gd name="connsiteY302" fmla="*/ 143515 h 439659"/>
                <a:gd name="connsiteX303" fmla="*/ 35309 w 508000"/>
                <a:gd name="connsiteY303" fmla="*/ 143515 h 439659"/>
                <a:gd name="connsiteX304" fmla="*/ 407767 w 508000"/>
                <a:gd name="connsiteY304" fmla="*/ 104220 h 439659"/>
                <a:gd name="connsiteX305" fmla="*/ 412323 w 508000"/>
                <a:gd name="connsiteY305" fmla="*/ 104220 h 439659"/>
                <a:gd name="connsiteX306" fmla="*/ 412323 w 508000"/>
                <a:gd name="connsiteY306" fmla="*/ 109345 h 439659"/>
                <a:gd name="connsiteX307" fmla="*/ 407767 w 508000"/>
                <a:gd name="connsiteY307" fmla="*/ 104220 h 439659"/>
                <a:gd name="connsiteX308" fmla="*/ 123013 w 508000"/>
                <a:gd name="connsiteY308" fmla="*/ 104220 h 439659"/>
                <a:gd name="connsiteX309" fmla="*/ 128708 w 508000"/>
                <a:gd name="connsiteY309" fmla="*/ 104220 h 439659"/>
                <a:gd name="connsiteX310" fmla="*/ 128708 w 508000"/>
                <a:gd name="connsiteY310" fmla="*/ 109345 h 439659"/>
                <a:gd name="connsiteX311" fmla="*/ 123013 w 508000"/>
                <a:gd name="connsiteY311" fmla="*/ 104220 h 439659"/>
                <a:gd name="connsiteX312" fmla="*/ 29614 w 508000"/>
                <a:gd name="connsiteY312" fmla="*/ 104220 h 439659"/>
                <a:gd name="connsiteX313" fmla="*/ 35309 w 508000"/>
                <a:gd name="connsiteY313" fmla="*/ 104220 h 439659"/>
                <a:gd name="connsiteX314" fmla="*/ 35309 w 508000"/>
                <a:gd name="connsiteY314" fmla="*/ 109345 h 439659"/>
                <a:gd name="connsiteX315" fmla="*/ 29614 w 508000"/>
                <a:gd name="connsiteY315" fmla="*/ 104220 h 439659"/>
                <a:gd name="connsiteX316" fmla="*/ 466996 w 508000"/>
                <a:gd name="connsiteY316" fmla="*/ 88843 h 439659"/>
                <a:gd name="connsiteX317" fmla="*/ 472691 w 508000"/>
                <a:gd name="connsiteY317" fmla="*/ 88843 h 439659"/>
                <a:gd name="connsiteX318" fmla="*/ 478386 w 508000"/>
                <a:gd name="connsiteY318" fmla="*/ 88843 h 439659"/>
                <a:gd name="connsiteX319" fmla="*/ 478386 w 508000"/>
                <a:gd name="connsiteY319" fmla="*/ 93969 h 439659"/>
                <a:gd name="connsiteX320" fmla="*/ 478386 w 508000"/>
                <a:gd name="connsiteY320" fmla="*/ 104220 h 439659"/>
                <a:gd name="connsiteX321" fmla="*/ 472691 w 508000"/>
                <a:gd name="connsiteY321" fmla="*/ 109345 h 439659"/>
                <a:gd name="connsiteX322" fmla="*/ 466996 w 508000"/>
                <a:gd name="connsiteY322" fmla="*/ 104220 h 439659"/>
                <a:gd name="connsiteX323" fmla="*/ 466996 w 508000"/>
                <a:gd name="connsiteY323" fmla="*/ 93969 h 439659"/>
                <a:gd name="connsiteX324" fmla="*/ 466996 w 508000"/>
                <a:gd name="connsiteY324" fmla="*/ 88843 h 439659"/>
                <a:gd name="connsiteX325" fmla="*/ 439659 w 508000"/>
                <a:gd name="connsiteY325" fmla="*/ 88843 h 439659"/>
                <a:gd name="connsiteX326" fmla="*/ 446493 w 508000"/>
                <a:gd name="connsiteY326" fmla="*/ 88843 h 439659"/>
                <a:gd name="connsiteX327" fmla="*/ 446493 w 508000"/>
                <a:gd name="connsiteY327" fmla="*/ 109345 h 439659"/>
                <a:gd name="connsiteX328" fmla="*/ 439659 w 508000"/>
                <a:gd name="connsiteY328" fmla="*/ 109345 h 439659"/>
                <a:gd name="connsiteX329" fmla="*/ 412323 w 508000"/>
                <a:gd name="connsiteY329" fmla="*/ 88843 h 439659"/>
                <a:gd name="connsiteX330" fmla="*/ 416879 w 508000"/>
                <a:gd name="connsiteY330" fmla="*/ 93969 h 439659"/>
                <a:gd name="connsiteX331" fmla="*/ 416879 w 508000"/>
                <a:gd name="connsiteY331" fmla="*/ 104220 h 439659"/>
                <a:gd name="connsiteX332" fmla="*/ 412323 w 508000"/>
                <a:gd name="connsiteY332" fmla="*/ 104220 h 439659"/>
                <a:gd name="connsiteX333" fmla="*/ 412323 w 508000"/>
                <a:gd name="connsiteY333" fmla="*/ 93969 h 439659"/>
                <a:gd name="connsiteX334" fmla="*/ 412323 w 508000"/>
                <a:gd name="connsiteY334" fmla="*/ 88843 h 439659"/>
                <a:gd name="connsiteX335" fmla="*/ 407767 w 508000"/>
                <a:gd name="connsiteY335" fmla="*/ 88843 h 439659"/>
                <a:gd name="connsiteX336" fmla="*/ 412323 w 508000"/>
                <a:gd name="connsiteY336" fmla="*/ 88843 h 439659"/>
                <a:gd name="connsiteX337" fmla="*/ 407767 w 508000"/>
                <a:gd name="connsiteY337" fmla="*/ 93969 h 439659"/>
                <a:gd name="connsiteX338" fmla="*/ 407767 w 508000"/>
                <a:gd name="connsiteY338" fmla="*/ 88843 h 439659"/>
                <a:gd name="connsiteX339" fmla="*/ 373596 w 508000"/>
                <a:gd name="connsiteY339" fmla="*/ 88843 h 439659"/>
                <a:gd name="connsiteX340" fmla="*/ 379291 w 508000"/>
                <a:gd name="connsiteY340" fmla="*/ 88843 h 439659"/>
                <a:gd name="connsiteX341" fmla="*/ 384986 w 508000"/>
                <a:gd name="connsiteY341" fmla="*/ 88843 h 439659"/>
                <a:gd name="connsiteX342" fmla="*/ 384986 w 508000"/>
                <a:gd name="connsiteY342" fmla="*/ 93969 h 439659"/>
                <a:gd name="connsiteX343" fmla="*/ 384986 w 508000"/>
                <a:gd name="connsiteY343" fmla="*/ 104220 h 439659"/>
                <a:gd name="connsiteX344" fmla="*/ 379291 w 508000"/>
                <a:gd name="connsiteY344" fmla="*/ 109345 h 439659"/>
                <a:gd name="connsiteX345" fmla="*/ 373596 w 508000"/>
                <a:gd name="connsiteY345" fmla="*/ 104220 h 439659"/>
                <a:gd name="connsiteX346" fmla="*/ 373596 w 508000"/>
                <a:gd name="connsiteY346" fmla="*/ 93969 h 439659"/>
                <a:gd name="connsiteX347" fmla="*/ 373596 w 508000"/>
                <a:gd name="connsiteY347" fmla="*/ 88843 h 439659"/>
                <a:gd name="connsiteX348" fmla="*/ 345121 w 508000"/>
                <a:gd name="connsiteY348" fmla="*/ 88843 h 439659"/>
                <a:gd name="connsiteX349" fmla="*/ 345121 w 508000"/>
                <a:gd name="connsiteY349" fmla="*/ 93969 h 439659"/>
                <a:gd name="connsiteX350" fmla="*/ 345121 w 508000"/>
                <a:gd name="connsiteY350" fmla="*/ 104220 h 439659"/>
                <a:gd name="connsiteX351" fmla="*/ 350816 w 508000"/>
                <a:gd name="connsiteY351" fmla="*/ 104220 h 439659"/>
                <a:gd name="connsiteX352" fmla="*/ 345121 w 508000"/>
                <a:gd name="connsiteY352" fmla="*/ 109345 h 439659"/>
                <a:gd name="connsiteX353" fmla="*/ 339426 w 508000"/>
                <a:gd name="connsiteY353" fmla="*/ 99094 h 439659"/>
                <a:gd name="connsiteX354" fmla="*/ 339426 w 508000"/>
                <a:gd name="connsiteY354" fmla="*/ 93969 h 439659"/>
                <a:gd name="connsiteX355" fmla="*/ 345121 w 508000"/>
                <a:gd name="connsiteY355" fmla="*/ 88843 h 439659"/>
                <a:gd name="connsiteX356" fmla="*/ 345121 w 508000"/>
                <a:gd name="connsiteY356" fmla="*/ 88843 h 439659"/>
                <a:gd name="connsiteX357" fmla="*/ 350816 w 508000"/>
                <a:gd name="connsiteY357" fmla="*/ 88843 h 439659"/>
                <a:gd name="connsiteX358" fmla="*/ 350816 w 508000"/>
                <a:gd name="connsiteY358" fmla="*/ 93969 h 439659"/>
                <a:gd name="connsiteX359" fmla="*/ 345121 w 508000"/>
                <a:gd name="connsiteY359" fmla="*/ 88843 h 439659"/>
                <a:gd name="connsiteX360" fmla="*/ 128708 w 508000"/>
                <a:gd name="connsiteY360" fmla="*/ 88843 h 439659"/>
                <a:gd name="connsiteX361" fmla="*/ 134403 w 508000"/>
                <a:gd name="connsiteY361" fmla="*/ 93969 h 439659"/>
                <a:gd name="connsiteX362" fmla="*/ 134403 w 508000"/>
                <a:gd name="connsiteY362" fmla="*/ 104220 h 439659"/>
                <a:gd name="connsiteX363" fmla="*/ 128708 w 508000"/>
                <a:gd name="connsiteY363" fmla="*/ 104220 h 439659"/>
                <a:gd name="connsiteX364" fmla="*/ 128708 w 508000"/>
                <a:gd name="connsiteY364" fmla="*/ 93969 h 439659"/>
                <a:gd name="connsiteX365" fmla="*/ 128708 w 508000"/>
                <a:gd name="connsiteY365" fmla="*/ 88843 h 439659"/>
                <a:gd name="connsiteX366" fmla="*/ 123013 w 508000"/>
                <a:gd name="connsiteY366" fmla="*/ 88843 h 439659"/>
                <a:gd name="connsiteX367" fmla="*/ 128708 w 508000"/>
                <a:gd name="connsiteY367" fmla="*/ 88843 h 439659"/>
                <a:gd name="connsiteX368" fmla="*/ 123013 w 508000"/>
                <a:gd name="connsiteY368" fmla="*/ 93969 h 439659"/>
                <a:gd name="connsiteX369" fmla="*/ 123013 w 508000"/>
                <a:gd name="connsiteY369" fmla="*/ 88843 h 439659"/>
                <a:gd name="connsiteX370" fmla="*/ 91121 w 508000"/>
                <a:gd name="connsiteY370" fmla="*/ 88843 h 439659"/>
                <a:gd name="connsiteX371" fmla="*/ 95677 w 508000"/>
                <a:gd name="connsiteY371" fmla="*/ 88843 h 439659"/>
                <a:gd name="connsiteX372" fmla="*/ 100233 w 508000"/>
                <a:gd name="connsiteY372" fmla="*/ 88843 h 439659"/>
                <a:gd name="connsiteX373" fmla="*/ 100233 w 508000"/>
                <a:gd name="connsiteY373" fmla="*/ 93969 h 439659"/>
                <a:gd name="connsiteX374" fmla="*/ 100233 w 508000"/>
                <a:gd name="connsiteY374" fmla="*/ 104220 h 439659"/>
                <a:gd name="connsiteX375" fmla="*/ 95677 w 508000"/>
                <a:gd name="connsiteY375" fmla="*/ 109345 h 439659"/>
                <a:gd name="connsiteX376" fmla="*/ 91121 w 508000"/>
                <a:gd name="connsiteY376" fmla="*/ 104220 h 439659"/>
                <a:gd name="connsiteX377" fmla="*/ 91121 w 508000"/>
                <a:gd name="connsiteY377" fmla="*/ 93969 h 439659"/>
                <a:gd name="connsiteX378" fmla="*/ 91121 w 508000"/>
                <a:gd name="connsiteY378" fmla="*/ 88843 h 439659"/>
                <a:gd name="connsiteX379" fmla="*/ 61507 w 508000"/>
                <a:gd name="connsiteY379" fmla="*/ 88843 h 439659"/>
                <a:gd name="connsiteX380" fmla="*/ 68341 w 508000"/>
                <a:gd name="connsiteY380" fmla="*/ 88843 h 439659"/>
                <a:gd name="connsiteX381" fmla="*/ 68341 w 508000"/>
                <a:gd name="connsiteY381" fmla="*/ 109345 h 439659"/>
                <a:gd name="connsiteX382" fmla="*/ 61507 w 508000"/>
                <a:gd name="connsiteY382" fmla="*/ 109345 h 439659"/>
                <a:gd name="connsiteX383" fmla="*/ 35309 w 508000"/>
                <a:gd name="connsiteY383" fmla="*/ 88843 h 439659"/>
                <a:gd name="connsiteX384" fmla="*/ 41004 w 508000"/>
                <a:gd name="connsiteY384" fmla="*/ 93969 h 439659"/>
                <a:gd name="connsiteX385" fmla="*/ 41004 w 508000"/>
                <a:gd name="connsiteY385" fmla="*/ 104220 h 439659"/>
                <a:gd name="connsiteX386" fmla="*/ 35309 w 508000"/>
                <a:gd name="connsiteY386" fmla="*/ 104220 h 439659"/>
                <a:gd name="connsiteX387" fmla="*/ 35309 w 508000"/>
                <a:gd name="connsiteY387" fmla="*/ 93969 h 439659"/>
                <a:gd name="connsiteX388" fmla="*/ 35309 w 508000"/>
                <a:gd name="connsiteY388" fmla="*/ 88843 h 439659"/>
                <a:gd name="connsiteX389" fmla="*/ 29614 w 508000"/>
                <a:gd name="connsiteY389" fmla="*/ 88843 h 439659"/>
                <a:gd name="connsiteX390" fmla="*/ 35309 w 508000"/>
                <a:gd name="connsiteY390" fmla="*/ 88843 h 439659"/>
                <a:gd name="connsiteX391" fmla="*/ 29614 w 508000"/>
                <a:gd name="connsiteY391" fmla="*/ 93969 h 439659"/>
                <a:gd name="connsiteX392" fmla="*/ 29614 w 508000"/>
                <a:gd name="connsiteY392" fmla="*/ 88843 h 439659"/>
                <a:gd name="connsiteX393" fmla="*/ 440798 w 508000"/>
                <a:gd name="connsiteY393" fmla="*/ 65494 h 439659"/>
                <a:gd name="connsiteX394" fmla="*/ 446493 w 508000"/>
                <a:gd name="connsiteY394" fmla="*/ 65494 h 439659"/>
                <a:gd name="connsiteX395" fmla="*/ 440798 w 508000"/>
                <a:gd name="connsiteY395" fmla="*/ 70619 h 439659"/>
                <a:gd name="connsiteX396" fmla="*/ 440798 w 508000"/>
                <a:gd name="connsiteY396" fmla="*/ 65494 h 439659"/>
                <a:gd name="connsiteX397" fmla="*/ 312090 w 508000"/>
                <a:gd name="connsiteY397" fmla="*/ 65494 h 439659"/>
                <a:gd name="connsiteX398" fmla="*/ 317785 w 508000"/>
                <a:gd name="connsiteY398" fmla="*/ 65494 h 439659"/>
                <a:gd name="connsiteX399" fmla="*/ 317785 w 508000"/>
                <a:gd name="connsiteY399" fmla="*/ 70619 h 439659"/>
                <a:gd name="connsiteX400" fmla="*/ 312090 w 508000"/>
                <a:gd name="connsiteY400" fmla="*/ 65494 h 439659"/>
                <a:gd name="connsiteX401" fmla="*/ 61507 w 508000"/>
                <a:gd name="connsiteY401" fmla="*/ 65494 h 439659"/>
                <a:gd name="connsiteX402" fmla="*/ 68341 w 508000"/>
                <a:gd name="connsiteY402" fmla="*/ 65494 h 439659"/>
                <a:gd name="connsiteX403" fmla="*/ 61507 w 508000"/>
                <a:gd name="connsiteY403" fmla="*/ 70619 h 439659"/>
                <a:gd name="connsiteX404" fmla="*/ 61507 w 508000"/>
                <a:gd name="connsiteY404" fmla="*/ 65494 h 439659"/>
                <a:gd name="connsiteX405" fmla="*/ 251234 w 508000"/>
                <a:gd name="connsiteY405" fmla="*/ 59229 h 439659"/>
                <a:gd name="connsiteX406" fmla="*/ 350816 w 508000"/>
                <a:gd name="connsiteY406" fmla="*/ 159462 h 439659"/>
                <a:gd name="connsiteX407" fmla="*/ 251234 w 508000"/>
                <a:gd name="connsiteY407" fmla="*/ 259695 h 439659"/>
                <a:gd name="connsiteX408" fmla="*/ 157184 w 508000"/>
                <a:gd name="connsiteY408" fmla="*/ 159462 h 439659"/>
                <a:gd name="connsiteX409" fmla="*/ 251234 w 508000"/>
                <a:gd name="connsiteY409" fmla="*/ 159462 h 439659"/>
                <a:gd name="connsiteX410" fmla="*/ 251234 w 508000"/>
                <a:gd name="connsiteY410" fmla="*/ 59229 h 439659"/>
                <a:gd name="connsiteX411" fmla="*/ 473830 w 508000"/>
                <a:gd name="connsiteY411" fmla="*/ 50117 h 439659"/>
                <a:gd name="connsiteX412" fmla="*/ 476108 w 508000"/>
                <a:gd name="connsiteY412" fmla="*/ 50117 h 439659"/>
                <a:gd name="connsiteX413" fmla="*/ 476108 w 508000"/>
                <a:gd name="connsiteY413" fmla="*/ 70619 h 439659"/>
                <a:gd name="connsiteX414" fmla="*/ 473830 w 508000"/>
                <a:gd name="connsiteY414" fmla="*/ 70619 h 439659"/>
                <a:gd name="connsiteX415" fmla="*/ 440798 w 508000"/>
                <a:gd name="connsiteY415" fmla="*/ 50117 h 439659"/>
                <a:gd name="connsiteX416" fmla="*/ 440798 w 508000"/>
                <a:gd name="connsiteY416" fmla="*/ 55243 h 439659"/>
                <a:gd name="connsiteX417" fmla="*/ 440798 w 508000"/>
                <a:gd name="connsiteY417" fmla="*/ 65494 h 439659"/>
                <a:gd name="connsiteX418" fmla="*/ 435103 w 508000"/>
                <a:gd name="connsiteY418" fmla="*/ 65494 h 439659"/>
                <a:gd name="connsiteX419" fmla="*/ 435103 w 508000"/>
                <a:gd name="connsiteY419" fmla="*/ 55243 h 439659"/>
                <a:gd name="connsiteX420" fmla="*/ 440798 w 508000"/>
                <a:gd name="connsiteY420" fmla="*/ 50117 h 439659"/>
                <a:gd name="connsiteX421" fmla="*/ 440798 w 508000"/>
                <a:gd name="connsiteY421" fmla="*/ 50117 h 439659"/>
                <a:gd name="connsiteX422" fmla="*/ 446493 w 508000"/>
                <a:gd name="connsiteY422" fmla="*/ 50117 h 439659"/>
                <a:gd name="connsiteX423" fmla="*/ 446493 w 508000"/>
                <a:gd name="connsiteY423" fmla="*/ 55243 h 439659"/>
                <a:gd name="connsiteX424" fmla="*/ 440798 w 508000"/>
                <a:gd name="connsiteY424" fmla="*/ 50117 h 439659"/>
                <a:gd name="connsiteX425" fmla="*/ 407767 w 508000"/>
                <a:gd name="connsiteY425" fmla="*/ 50117 h 439659"/>
                <a:gd name="connsiteX426" fmla="*/ 412323 w 508000"/>
                <a:gd name="connsiteY426" fmla="*/ 50117 h 439659"/>
                <a:gd name="connsiteX427" fmla="*/ 412323 w 508000"/>
                <a:gd name="connsiteY427" fmla="*/ 70619 h 439659"/>
                <a:gd name="connsiteX428" fmla="*/ 407767 w 508000"/>
                <a:gd name="connsiteY428" fmla="*/ 70619 h 439659"/>
                <a:gd name="connsiteX429" fmla="*/ 378152 w 508000"/>
                <a:gd name="connsiteY429" fmla="*/ 50117 h 439659"/>
                <a:gd name="connsiteX430" fmla="*/ 380430 w 508000"/>
                <a:gd name="connsiteY430" fmla="*/ 50117 h 439659"/>
                <a:gd name="connsiteX431" fmla="*/ 380430 w 508000"/>
                <a:gd name="connsiteY431" fmla="*/ 70619 h 439659"/>
                <a:gd name="connsiteX432" fmla="*/ 378152 w 508000"/>
                <a:gd name="connsiteY432" fmla="*/ 70619 h 439659"/>
                <a:gd name="connsiteX433" fmla="*/ 346260 w 508000"/>
                <a:gd name="connsiteY433" fmla="*/ 50117 h 439659"/>
                <a:gd name="connsiteX434" fmla="*/ 350816 w 508000"/>
                <a:gd name="connsiteY434" fmla="*/ 50117 h 439659"/>
                <a:gd name="connsiteX435" fmla="*/ 350816 w 508000"/>
                <a:gd name="connsiteY435" fmla="*/ 70619 h 439659"/>
                <a:gd name="connsiteX436" fmla="*/ 346260 w 508000"/>
                <a:gd name="connsiteY436" fmla="*/ 70619 h 439659"/>
                <a:gd name="connsiteX437" fmla="*/ 317785 w 508000"/>
                <a:gd name="connsiteY437" fmla="*/ 50117 h 439659"/>
                <a:gd name="connsiteX438" fmla="*/ 323480 w 508000"/>
                <a:gd name="connsiteY438" fmla="*/ 55243 h 439659"/>
                <a:gd name="connsiteX439" fmla="*/ 323480 w 508000"/>
                <a:gd name="connsiteY439" fmla="*/ 65494 h 439659"/>
                <a:gd name="connsiteX440" fmla="*/ 317785 w 508000"/>
                <a:gd name="connsiteY440" fmla="*/ 65494 h 439659"/>
                <a:gd name="connsiteX441" fmla="*/ 317785 w 508000"/>
                <a:gd name="connsiteY441" fmla="*/ 55243 h 439659"/>
                <a:gd name="connsiteX442" fmla="*/ 317785 w 508000"/>
                <a:gd name="connsiteY442" fmla="*/ 50117 h 439659"/>
                <a:gd name="connsiteX443" fmla="*/ 312090 w 508000"/>
                <a:gd name="connsiteY443" fmla="*/ 50117 h 439659"/>
                <a:gd name="connsiteX444" fmla="*/ 317785 w 508000"/>
                <a:gd name="connsiteY444" fmla="*/ 50117 h 439659"/>
                <a:gd name="connsiteX445" fmla="*/ 312090 w 508000"/>
                <a:gd name="connsiteY445" fmla="*/ 55243 h 439659"/>
                <a:gd name="connsiteX446" fmla="*/ 312090 w 508000"/>
                <a:gd name="connsiteY446" fmla="*/ 50117 h 439659"/>
                <a:gd name="connsiteX447" fmla="*/ 157184 w 508000"/>
                <a:gd name="connsiteY447" fmla="*/ 50117 h 439659"/>
                <a:gd name="connsiteX448" fmla="*/ 161740 w 508000"/>
                <a:gd name="connsiteY448" fmla="*/ 50117 h 439659"/>
                <a:gd name="connsiteX449" fmla="*/ 161740 w 508000"/>
                <a:gd name="connsiteY449" fmla="*/ 70619 h 439659"/>
                <a:gd name="connsiteX450" fmla="*/ 157184 w 508000"/>
                <a:gd name="connsiteY450" fmla="*/ 70619 h 439659"/>
                <a:gd name="connsiteX451" fmla="*/ 123013 w 508000"/>
                <a:gd name="connsiteY451" fmla="*/ 50117 h 439659"/>
                <a:gd name="connsiteX452" fmla="*/ 129847 w 508000"/>
                <a:gd name="connsiteY452" fmla="*/ 50117 h 439659"/>
                <a:gd name="connsiteX453" fmla="*/ 129847 w 508000"/>
                <a:gd name="connsiteY453" fmla="*/ 70619 h 439659"/>
                <a:gd name="connsiteX454" fmla="*/ 123013 w 508000"/>
                <a:gd name="connsiteY454" fmla="*/ 70619 h 439659"/>
                <a:gd name="connsiteX455" fmla="*/ 95677 w 508000"/>
                <a:gd name="connsiteY455" fmla="*/ 50117 h 439659"/>
                <a:gd name="connsiteX456" fmla="*/ 97955 w 508000"/>
                <a:gd name="connsiteY456" fmla="*/ 50117 h 439659"/>
                <a:gd name="connsiteX457" fmla="*/ 97955 w 508000"/>
                <a:gd name="connsiteY457" fmla="*/ 70619 h 439659"/>
                <a:gd name="connsiteX458" fmla="*/ 95677 w 508000"/>
                <a:gd name="connsiteY458" fmla="*/ 70619 h 439659"/>
                <a:gd name="connsiteX459" fmla="*/ 61507 w 508000"/>
                <a:gd name="connsiteY459" fmla="*/ 50117 h 439659"/>
                <a:gd name="connsiteX460" fmla="*/ 68341 w 508000"/>
                <a:gd name="connsiteY460" fmla="*/ 50117 h 439659"/>
                <a:gd name="connsiteX461" fmla="*/ 68341 w 508000"/>
                <a:gd name="connsiteY461" fmla="*/ 55243 h 439659"/>
                <a:gd name="connsiteX462" fmla="*/ 61507 w 508000"/>
                <a:gd name="connsiteY462" fmla="*/ 50117 h 439659"/>
                <a:gd name="connsiteX463" fmla="*/ 29614 w 508000"/>
                <a:gd name="connsiteY463" fmla="*/ 50117 h 439659"/>
                <a:gd name="connsiteX464" fmla="*/ 34170 w 508000"/>
                <a:gd name="connsiteY464" fmla="*/ 50117 h 439659"/>
                <a:gd name="connsiteX465" fmla="*/ 34170 w 508000"/>
                <a:gd name="connsiteY465" fmla="*/ 70619 h 439659"/>
                <a:gd name="connsiteX466" fmla="*/ 29614 w 508000"/>
                <a:gd name="connsiteY466" fmla="*/ 70619 h 439659"/>
                <a:gd name="connsiteX467" fmla="*/ 234637 w 508000"/>
                <a:gd name="connsiteY467" fmla="*/ 43282 h 439659"/>
                <a:gd name="connsiteX468" fmla="*/ 234637 w 508000"/>
                <a:gd name="connsiteY468" fmla="*/ 143515 h 439659"/>
                <a:gd name="connsiteX469" fmla="*/ 138960 w 508000"/>
                <a:gd name="connsiteY469" fmla="*/ 143515 h 439659"/>
                <a:gd name="connsiteX470" fmla="*/ 234637 w 508000"/>
                <a:gd name="connsiteY470" fmla="*/ 43282 h 439659"/>
                <a:gd name="connsiteX471" fmla="*/ 312615 w 508000"/>
                <a:gd name="connsiteY471" fmla="*/ 27826 h 439659"/>
                <a:gd name="connsiteX472" fmla="*/ 318198 w 508000"/>
                <a:gd name="connsiteY472" fmla="*/ 27826 h 439659"/>
                <a:gd name="connsiteX473" fmla="*/ 318198 w 508000"/>
                <a:gd name="connsiteY473" fmla="*/ 33392 h 439659"/>
                <a:gd name="connsiteX474" fmla="*/ 312615 w 508000"/>
                <a:gd name="connsiteY474" fmla="*/ 33392 h 439659"/>
                <a:gd name="connsiteX475" fmla="*/ 312615 w 508000"/>
                <a:gd name="connsiteY475" fmla="*/ 27826 h 439659"/>
                <a:gd name="connsiteX476" fmla="*/ 251209 w 508000"/>
                <a:gd name="connsiteY476" fmla="*/ 27826 h 439659"/>
                <a:gd name="connsiteX477" fmla="*/ 256791 w 508000"/>
                <a:gd name="connsiteY477" fmla="*/ 27826 h 439659"/>
                <a:gd name="connsiteX478" fmla="*/ 256791 w 508000"/>
                <a:gd name="connsiteY478" fmla="*/ 33392 h 439659"/>
                <a:gd name="connsiteX479" fmla="*/ 251209 w 508000"/>
                <a:gd name="connsiteY479" fmla="*/ 33392 h 439659"/>
                <a:gd name="connsiteX480" fmla="*/ 251209 w 508000"/>
                <a:gd name="connsiteY480" fmla="*/ 27826 h 439659"/>
                <a:gd name="connsiteX481" fmla="*/ 156308 w 508000"/>
                <a:gd name="connsiteY481" fmla="*/ 27826 h 439659"/>
                <a:gd name="connsiteX482" fmla="*/ 161890 w 508000"/>
                <a:gd name="connsiteY482" fmla="*/ 27826 h 439659"/>
                <a:gd name="connsiteX483" fmla="*/ 161890 w 508000"/>
                <a:gd name="connsiteY483" fmla="*/ 33392 h 439659"/>
                <a:gd name="connsiteX484" fmla="*/ 156308 w 508000"/>
                <a:gd name="connsiteY484" fmla="*/ 33392 h 439659"/>
                <a:gd name="connsiteX485" fmla="*/ 156308 w 508000"/>
                <a:gd name="connsiteY485" fmla="*/ 27826 h 439659"/>
                <a:gd name="connsiteX486" fmla="*/ 61407 w 508000"/>
                <a:gd name="connsiteY486" fmla="*/ 27826 h 439659"/>
                <a:gd name="connsiteX487" fmla="*/ 66989 w 508000"/>
                <a:gd name="connsiteY487" fmla="*/ 27826 h 439659"/>
                <a:gd name="connsiteX488" fmla="*/ 66989 w 508000"/>
                <a:gd name="connsiteY488" fmla="*/ 33392 h 439659"/>
                <a:gd name="connsiteX489" fmla="*/ 61407 w 508000"/>
                <a:gd name="connsiteY489" fmla="*/ 33392 h 439659"/>
                <a:gd name="connsiteX490" fmla="*/ 61407 w 508000"/>
                <a:gd name="connsiteY490" fmla="*/ 27826 h 439659"/>
                <a:gd name="connsiteX491" fmla="*/ 39077 w 508000"/>
                <a:gd name="connsiteY491" fmla="*/ 16696 h 439659"/>
                <a:gd name="connsiteX492" fmla="*/ 39077 w 508000"/>
                <a:gd name="connsiteY492" fmla="*/ 27826 h 439659"/>
                <a:gd name="connsiteX493" fmla="*/ 33494 w 508000"/>
                <a:gd name="connsiteY493" fmla="*/ 33392 h 439659"/>
                <a:gd name="connsiteX494" fmla="*/ 27912 w 508000"/>
                <a:gd name="connsiteY494" fmla="*/ 33392 h 439659"/>
                <a:gd name="connsiteX495" fmla="*/ 27912 w 508000"/>
                <a:gd name="connsiteY495" fmla="*/ 27826 h 439659"/>
                <a:gd name="connsiteX496" fmla="*/ 33494 w 508000"/>
                <a:gd name="connsiteY496" fmla="*/ 27826 h 439659"/>
                <a:gd name="connsiteX497" fmla="*/ 33494 w 508000"/>
                <a:gd name="connsiteY497" fmla="*/ 22261 h 439659"/>
                <a:gd name="connsiteX498" fmla="*/ 27912 w 508000"/>
                <a:gd name="connsiteY498" fmla="*/ 22261 h 439659"/>
                <a:gd name="connsiteX499" fmla="*/ 16747 w 508000"/>
                <a:gd name="connsiteY499" fmla="*/ 44523 h 439659"/>
                <a:gd name="connsiteX500" fmla="*/ 16747 w 508000"/>
                <a:gd name="connsiteY500" fmla="*/ 267135 h 439659"/>
                <a:gd name="connsiteX501" fmla="*/ 27912 w 508000"/>
                <a:gd name="connsiteY501" fmla="*/ 289396 h 439659"/>
                <a:gd name="connsiteX502" fmla="*/ 27912 w 508000"/>
                <a:gd name="connsiteY502" fmla="*/ 278265 h 439659"/>
                <a:gd name="connsiteX503" fmla="*/ 33494 w 508000"/>
                <a:gd name="connsiteY503" fmla="*/ 278265 h 439659"/>
                <a:gd name="connsiteX504" fmla="*/ 33494 w 508000"/>
                <a:gd name="connsiteY504" fmla="*/ 289396 h 439659"/>
                <a:gd name="connsiteX505" fmla="*/ 44659 w 508000"/>
                <a:gd name="connsiteY505" fmla="*/ 294961 h 439659"/>
                <a:gd name="connsiteX506" fmla="*/ 61407 w 508000"/>
                <a:gd name="connsiteY506" fmla="*/ 294961 h 439659"/>
                <a:gd name="connsiteX507" fmla="*/ 66989 w 508000"/>
                <a:gd name="connsiteY507" fmla="*/ 294961 h 439659"/>
                <a:gd name="connsiteX508" fmla="*/ 94901 w 508000"/>
                <a:gd name="connsiteY508" fmla="*/ 294961 h 439659"/>
                <a:gd name="connsiteX509" fmla="*/ 122813 w 508000"/>
                <a:gd name="connsiteY509" fmla="*/ 294961 h 439659"/>
                <a:gd name="connsiteX510" fmla="*/ 122813 w 508000"/>
                <a:gd name="connsiteY510" fmla="*/ 278265 h 439659"/>
                <a:gd name="connsiteX511" fmla="*/ 128396 w 508000"/>
                <a:gd name="connsiteY511" fmla="*/ 278265 h 439659"/>
                <a:gd name="connsiteX512" fmla="*/ 128396 w 508000"/>
                <a:gd name="connsiteY512" fmla="*/ 294961 h 439659"/>
                <a:gd name="connsiteX513" fmla="*/ 156308 w 508000"/>
                <a:gd name="connsiteY513" fmla="*/ 294961 h 439659"/>
                <a:gd name="connsiteX514" fmla="*/ 156308 w 508000"/>
                <a:gd name="connsiteY514" fmla="*/ 278265 h 439659"/>
                <a:gd name="connsiteX515" fmla="*/ 161890 w 508000"/>
                <a:gd name="connsiteY515" fmla="*/ 278265 h 439659"/>
                <a:gd name="connsiteX516" fmla="*/ 161890 w 508000"/>
                <a:gd name="connsiteY516" fmla="*/ 294961 h 439659"/>
                <a:gd name="connsiteX517" fmla="*/ 184220 w 508000"/>
                <a:gd name="connsiteY517" fmla="*/ 294961 h 439659"/>
                <a:gd name="connsiteX518" fmla="*/ 184220 w 508000"/>
                <a:gd name="connsiteY518" fmla="*/ 283831 h 439659"/>
                <a:gd name="connsiteX519" fmla="*/ 184220 w 508000"/>
                <a:gd name="connsiteY519" fmla="*/ 278265 h 439659"/>
                <a:gd name="connsiteX520" fmla="*/ 189802 w 508000"/>
                <a:gd name="connsiteY520" fmla="*/ 278265 h 439659"/>
                <a:gd name="connsiteX521" fmla="*/ 195385 w 508000"/>
                <a:gd name="connsiteY521" fmla="*/ 278265 h 439659"/>
                <a:gd name="connsiteX522" fmla="*/ 195385 w 508000"/>
                <a:gd name="connsiteY522" fmla="*/ 283831 h 439659"/>
                <a:gd name="connsiteX523" fmla="*/ 195385 w 508000"/>
                <a:gd name="connsiteY523" fmla="*/ 294961 h 439659"/>
                <a:gd name="connsiteX524" fmla="*/ 217714 w 508000"/>
                <a:gd name="connsiteY524" fmla="*/ 294961 h 439659"/>
                <a:gd name="connsiteX525" fmla="*/ 217714 w 508000"/>
                <a:gd name="connsiteY525" fmla="*/ 278265 h 439659"/>
                <a:gd name="connsiteX526" fmla="*/ 223297 w 508000"/>
                <a:gd name="connsiteY526" fmla="*/ 278265 h 439659"/>
                <a:gd name="connsiteX527" fmla="*/ 223297 w 508000"/>
                <a:gd name="connsiteY527" fmla="*/ 294961 h 439659"/>
                <a:gd name="connsiteX528" fmla="*/ 251209 w 508000"/>
                <a:gd name="connsiteY528" fmla="*/ 294961 h 439659"/>
                <a:gd name="connsiteX529" fmla="*/ 251209 w 508000"/>
                <a:gd name="connsiteY529" fmla="*/ 278265 h 439659"/>
                <a:gd name="connsiteX530" fmla="*/ 256791 w 508000"/>
                <a:gd name="connsiteY530" fmla="*/ 278265 h 439659"/>
                <a:gd name="connsiteX531" fmla="*/ 256791 w 508000"/>
                <a:gd name="connsiteY531" fmla="*/ 294961 h 439659"/>
                <a:gd name="connsiteX532" fmla="*/ 284703 w 508000"/>
                <a:gd name="connsiteY532" fmla="*/ 294961 h 439659"/>
                <a:gd name="connsiteX533" fmla="*/ 312615 w 508000"/>
                <a:gd name="connsiteY533" fmla="*/ 294961 h 439659"/>
                <a:gd name="connsiteX534" fmla="*/ 318198 w 508000"/>
                <a:gd name="connsiteY534" fmla="*/ 294961 h 439659"/>
                <a:gd name="connsiteX535" fmla="*/ 318198 w 508000"/>
                <a:gd name="connsiteY535" fmla="*/ 283831 h 439659"/>
                <a:gd name="connsiteX536" fmla="*/ 318198 w 508000"/>
                <a:gd name="connsiteY536" fmla="*/ 278265 h 439659"/>
                <a:gd name="connsiteX537" fmla="*/ 323780 w 508000"/>
                <a:gd name="connsiteY537" fmla="*/ 283831 h 439659"/>
                <a:gd name="connsiteX538" fmla="*/ 323780 w 508000"/>
                <a:gd name="connsiteY538" fmla="*/ 294961 h 439659"/>
                <a:gd name="connsiteX539" fmla="*/ 329973 w 508000"/>
                <a:gd name="connsiteY539" fmla="*/ 294961 h 439659"/>
                <a:gd name="connsiteX540" fmla="*/ 346110 w 508000"/>
                <a:gd name="connsiteY540" fmla="*/ 294961 h 439659"/>
                <a:gd name="connsiteX541" fmla="*/ 346110 w 508000"/>
                <a:gd name="connsiteY541" fmla="*/ 278265 h 439659"/>
                <a:gd name="connsiteX542" fmla="*/ 351692 w 508000"/>
                <a:gd name="connsiteY542" fmla="*/ 278265 h 439659"/>
                <a:gd name="connsiteX543" fmla="*/ 351692 w 508000"/>
                <a:gd name="connsiteY543" fmla="*/ 294961 h 439659"/>
                <a:gd name="connsiteX544" fmla="*/ 379604 w 508000"/>
                <a:gd name="connsiteY544" fmla="*/ 294961 h 439659"/>
                <a:gd name="connsiteX545" fmla="*/ 407517 w 508000"/>
                <a:gd name="connsiteY545" fmla="*/ 294961 h 439659"/>
                <a:gd name="connsiteX546" fmla="*/ 407517 w 508000"/>
                <a:gd name="connsiteY546" fmla="*/ 278265 h 439659"/>
                <a:gd name="connsiteX547" fmla="*/ 413099 w 508000"/>
                <a:gd name="connsiteY547" fmla="*/ 278265 h 439659"/>
                <a:gd name="connsiteX548" fmla="*/ 413099 w 508000"/>
                <a:gd name="connsiteY548" fmla="*/ 294961 h 439659"/>
                <a:gd name="connsiteX549" fmla="*/ 424874 w 508000"/>
                <a:gd name="connsiteY549" fmla="*/ 294961 h 439659"/>
                <a:gd name="connsiteX550" fmla="*/ 435429 w 508000"/>
                <a:gd name="connsiteY550" fmla="*/ 294961 h 439659"/>
                <a:gd name="connsiteX551" fmla="*/ 435429 w 508000"/>
                <a:gd name="connsiteY551" fmla="*/ 283831 h 439659"/>
                <a:gd name="connsiteX552" fmla="*/ 441011 w 508000"/>
                <a:gd name="connsiteY552" fmla="*/ 278265 h 439659"/>
                <a:gd name="connsiteX553" fmla="*/ 441011 w 508000"/>
                <a:gd name="connsiteY553" fmla="*/ 283831 h 439659"/>
                <a:gd name="connsiteX554" fmla="*/ 441011 w 508000"/>
                <a:gd name="connsiteY554" fmla="*/ 294961 h 439659"/>
                <a:gd name="connsiteX555" fmla="*/ 446593 w 508000"/>
                <a:gd name="connsiteY555" fmla="*/ 294961 h 439659"/>
                <a:gd name="connsiteX556" fmla="*/ 463341 w 508000"/>
                <a:gd name="connsiteY556" fmla="*/ 294961 h 439659"/>
                <a:gd name="connsiteX557" fmla="*/ 474506 w 508000"/>
                <a:gd name="connsiteY557" fmla="*/ 289396 h 439659"/>
                <a:gd name="connsiteX558" fmla="*/ 485670 w 508000"/>
                <a:gd name="connsiteY558" fmla="*/ 267135 h 439659"/>
                <a:gd name="connsiteX559" fmla="*/ 485670 w 508000"/>
                <a:gd name="connsiteY559" fmla="*/ 44523 h 439659"/>
                <a:gd name="connsiteX560" fmla="*/ 480088 w 508000"/>
                <a:gd name="connsiteY560" fmla="*/ 22261 h 439659"/>
                <a:gd name="connsiteX561" fmla="*/ 480088 w 508000"/>
                <a:gd name="connsiteY561" fmla="*/ 27826 h 439659"/>
                <a:gd name="connsiteX562" fmla="*/ 480088 w 508000"/>
                <a:gd name="connsiteY562" fmla="*/ 33392 h 439659"/>
                <a:gd name="connsiteX563" fmla="*/ 474506 w 508000"/>
                <a:gd name="connsiteY563" fmla="*/ 33392 h 439659"/>
                <a:gd name="connsiteX564" fmla="*/ 468923 w 508000"/>
                <a:gd name="connsiteY564" fmla="*/ 33392 h 439659"/>
                <a:gd name="connsiteX565" fmla="*/ 468923 w 508000"/>
                <a:gd name="connsiteY565" fmla="*/ 27826 h 439659"/>
                <a:gd name="connsiteX566" fmla="*/ 468923 w 508000"/>
                <a:gd name="connsiteY566" fmla="*/ 16696 h 439659"/>
                <a:gd name="connsiteX567" fmla="*/ 463341 w 508000"/>
                <a:gd name="connsiteY567" fmla="*/ 16696 h 439659"/>
                <a:gd name="connsiteX568" fmla="*/ 446593 w 508000"/>
                <a:gd name="connsiteY568" fmla="*/ 16696 h 439659"/>
                <a:gd name="connsiteX569" fmla="*/ 441011 w 508000"/>
                <a:gd name="connsiteY569" fmla="*/ 16696 h 439659"/>
                <a:gd name="connsiteX570" fmla="*/ 441011 w 508000"/>
                <a:gd name="connsiteY570" fmla="*/ 27826 h 439659"/>
                <a:gd name="connsiteX571" fmla="*/ 446593 w 508000"/>
                <a:gd name="connsiteY571" fmla="*/ 27826 h 439659"/>
                <a:gd name="connsiteX572" fmla="*/ 446593 w 508000"/>
                <a:gd name="connsiteY572" fmla="*/ 33392 h 439659"/>
                <a:gd name="connsiteX573" fmla="*/ 441011 w 508000"/>
                <a:gd name="connsiteY573" fmla="*/ 33392 h 439659"/>
                <a:gd name="connsiteX574" fmla="*/ 435429 w 508000"/>
                <a:gd name="connsiteY574" fmla="*/ 27826 h 439659"/>
                <a:gd name="connsiteX575" fmla="*/ 435429 w 508000"/>
                <a:gd name="connsiteY575" fmla="*/ 16696 h 439659"/>
                <a:gd name="connsiteX576" fmla="*/ 418681 w 508000"/>
                <a:gd name="connsiteY576" fmla="*/ 16696 h 439659"/>
                <a:gd name="connsiteX577" fmla="*/ 418681 w 508000"/>
                <a:gd name="connsiteY577" fmla="*/ 27826 h 439659"/>
                <a:gd name="connsiteX578" fmla="*/ 413099 w 508000"/>
                <a:gd name="connsiteY578" fmla="*/ 33392 h 439659"/>
                <a:gd name="connsiteX579" fmla="*/ 407517 w 508000"/>
                <a:gd name="connsiteY579" fmla="*/ 33392 h 439659"/>
                <a:gd name="connsiteX580" fmla="*/ 407517 w 508000"/>
                <a:gd name="connsiteY580" fmla="*/ 27826 h 439659"/>
                <a:gd name="connsiteX581" fmla="*/ 413099 w 508000"/>
                <a:gd name="connsiteY581" fmla="*/ 27826 h 439659"/>
                <a:gd name="connsiteX582" fmla="*/ 413099 w 508000"/>
                <a:gd name="connsiteY582" fmla="*/ 16696 h 439659"/>
                <a:gd name="connsiteX583" fmla="*/ 407517 w 508000"/>
                <a:gd name="connsiteY583" fmla="*/ 16696 h 439659"/>
                <a:gd name="connsiteX584" fmla="*/ 385187 w 508000"/>
                <a:gd name="connsiteY584" fmla="*/ 16696 h 439659"/>
                <a:gd name="connsiteX585" fmla="*/ 385187 w 508000"/>
                <a:gd name="connsiteY585" fmla="*/ 27826 h 439659"/>
                <a:gd name="connsiteX586" fmla="*/ 385187 w 508000"/>
                <a:gd name="connsiteY586" fmla="*/ 33392 h 439659"/>
                <a:gd name="connsiteX587" fmla="*/ 379604 w 508000"/>
                <a:gd name="connsiteY587" fmla="*/ 33392 h 439659"/>
                <a:gd name="connsiteX588" fmla="*/ 374022 w 508000"/>
                <a:gd name="connsiteY588" fmla="*/ 33392 h 439659"/>
                <a:gd name="connsiteX589" fmla="*/ 374022 w 508000"/>
                <a:gd name="connsiteY589" fmla="*/ 27826 h 439659"/>
                <a:gd name="connsiteX590" fmla="*/ 374022 w 508000"/>
                <a:gd name="connsiteY590" fmla="*/ 16696 h 439659"/>
                <a:gd name="connsiteX591" fmla="*/ 351692 w 508000"/>
                <a:gd name="connsiteY591" fmla="*/ 16696 h 439659"/>
                <a:gd name="connsiteX592" fmla="*/ 346110 w 508000"/>
                <a:gd name="connsiteY592" fmla="*/ 16696 h 439659"/>
                <a:gd name="connsiteX593" fmla="*/ 346110 w 508000"/>
                <a:gd name="connsiteY593" fmla="*/ 27826 h 439659"/>
                <a:gd name="connsiteX594" fmla="*/ 351692 w 508000"/>
                <a:gd name="connsiteY594" fmla="*/ 27826 h 439659"/>
                <a:gd name="connsiteX595" fmla="*/ 351692 w 508000"/>
                <a:gd name="connsiteY595" fmla="*/ 33392 h 439659"/>
                <a:gd name="connsiteX596" fmla="*/ 346110 w 508000"/>
                <a:gd name="connsiteY596" fmla="*/ 33392 h 439659"/>
                <a:gd name="connsiteX597" fmla="*/ 340528 w 508000"/>
                <a:gd name="connsiteY597" fmla="*/ 27826 h 439659"/>
                <a:gd name="connsiteX598" fmla="*/ 340528 w 508000"/>
                <a:gd name="connsiteY598" fmla="*/ 16696 h 439659"/>
                <a:gd name="connsiteX599" fmla="*/ 318198 w 508000"/>
                <a:gd name="connsiteY599" fmla="*/ 16696 h 439659"/>
                <a:gd name="connsiteX600" fmla="*/ 312615 w 508000"/>
                <a:gd name="connsiteY600" fmla="*/ 16696 h 439659"/>
                <a:gd name="connsiteX601" fmla="*/ 290286 w 508000"/>
                <a:gd name="connsiteY601" fmla="*/ 16696 h 439659"/>
                <a:gd name="connsiteX602" fmla="*/ 290286 w 508000"/>
                <a:gd name="connsiteY602" fmla="*/ 27826 h 439659"/>
                <a:gd name="connsiteX603" fmla="*/ 290286 w 508000"/>
                <a:gd name="connsiteY603" fmla="*/ 33392 h 439659"/>
                <a:gd name="connsiteX604" fmla="*/ 284703 w 508000"/>
                <a:gd name="connsiteY604" fmla="*/ 33392 h 439659"/>
                <a:gd name="connsiteX605" fmla="*/ 279121 w 508000"/>
                <a:gd name="connsiteY605" fmla="*/ 33392 h 439659"/>
                <a:gd name="connsiteX606" fmla="*/ 279121 w 508000"/>
                <a:gd name="connsiteY606" fmla="*/ 27826 h 439659"/>
                <a:gd name="connsiteX607" fmla="*/ 279121 w 508000"/>
                <a:gd name="connsiteY607" fmla="*/ 16696 h 439659"/>
                <a:gd name="connsiteX608" fmla="*/ 256791 w 508000"/>
                <a:gd name="connsiteY608" fmla="*/ 16696 h 439659"/>
                <a:gd name="connsiteX609" fmla="*/ 251209 w 508000"/>
                <a:gd name="connsiteY609" fmla="*/ 16696 h 439659"/>
                <a:gd name="connsiteX610" fmla="*/ 228879 w 508000"/>
                <a:gd name="connsiteY610" fmla="*/ 16696 h 439659"/>
                <a:gd name="connsiteX611" fmla="*/ 228879 w 508000"/>
                <a:gd name="connsiteY611" fmla="*/ 27826 h 439659"/>
                <a:gd name="connsiteX612" fmla="*/ 223297 w 508000"/>
                <a:gd name="connsiteY612" fmla="*/ 33392 h 439659"/>
                <a:gd name="connsiteX613" fmla="*/ 217714 w 508000"/>
                <a:gd name="connsiteY613" fmla="*/ 33392 h 439659"/>
                <a:gd name="connsiteX614" fmla="*/ 217714 w 508000"/>
                <a:gd name="connsiteY614" fmla="*/ 27826 h 439659"/>
                <a:gd name="connsiteX615" fmla="*/ 223297 w 508000"/>
                <a:gd name="connsiteY615" fmla="*/ 27826 h 439659"/>
                <a:gd name="connsiteX616" fmla="*/ 223297 w 508000"/>
                <a:gd name="connsiteY616" fmla="*/ 16696 h 439659"/>
                <a:gd name="connsiteX617" fmla="*/ 217714 w 508000"/>
                <a:gd name="connsiteY617" fmla="*/ 16696 h 439659"/>
                <a:gd name="connsiteX618" fmla="*/ 195385 w 508000"/>
                <a:gd name="connsiteY618" fmla="*/ 16696 h 439659"/>
                <a:gd name="connsiteX619" fmla="*/ 195385 w 508000"/>
                <a:gd name="connsiteY619" fmla="*/ 27826 h 439659"/>
                <a:gd name="connsiteX620" fmla="*/ 195385 w 508000"/>
                <a:gd name="connsiteY620" fmla="*/ 33392 h 439659"/>
                <a:gd name="connsiteX621" fmla="*/ 189802 w 508000"/>
                <a:gd name="connsiteY621" fmla="*/ 33392 h 439659"/>
                <a:gd name="connsiteX622" fmla="*/ 184220 w 508000"/>
                <a:gd name="connsiteY622" fmla="*/ 33392 h 439659"/>
                <a:gd name="connsiteX623" fmla="*/ 184220 w 508000"/>
                <a:gd name="connsiteY623" fmla="*/ 27826 h 439659"/>
                <a:gd name="connsiteX624" fmla="*/ 184220 w 508000"/>
                <a:gd name="connsiteY624" fmla="*/ 16696 h 439659"/>
                <a:gd name="connsiteX625" fmla="*/ 161890 w 508000"/>
                <a:gd name="connsiteY625" fmla="*/ 16696 h 439659"/>
                <a:gd name="connsiteX626" fmla="*/ 156308 w 508000"/>
                <a:gd name="connsiteY626" fmla="*/ 16696 h 439659"/>
                <a:gd name="connsiteX627" fmla="*/ 133978 w 508000"/>
                <a:gd name="connsiteY627" fmla="*/ 16696 h 439659"/>
                <a:gd name="connsiteX628" fmla="*/ 133978 w 508000"/>
                <a:gd name="connsiteY628" fmla="*/ 27826 h 439659"/>
                <a:gd name="connsiteX629" fmla="*/ 128396 w 508000"/>
                <a:gd name="connsiteY629" fmla="*/ 33392 h 439659"/>
                <a:gd name="connsiteX630" fmla="*/ 122813 w 508000"/>
                <a:gd name="connsiteY630" fmla="*/ 33392 h 439659"/>
                <a:gd name="connsiteX631" fmla="*/ 122813 w 508000"/>
                <a:gd name="connsiteY631" fmla="*/ 27826 h 439659"/>
                <a:gd name="connsiteX632" fmla="*/ 128396 w 508000"/>
                <a:gd name="connsiteY632" fmla="*/ 27826 h 439659"/>
                <a:gd name="connsiteX633" fmla="*/ 128396 w 508000"/>
                <a:gd name="connsiteY633" fmla="*/ 16696 h 439659"/>
                <a:gd name="connsiteX634" fmla="*/ 122813 w 508000"/>
                <a:gd name="connsiteY634" fmla="*/ 16696 h 439659"/>
                <a:gd name="connsiteX635" fmla="*/ 100483 w 508000"/>
                <a:gd name="connsiteY635" fmla="*/ 16696 h 439659"/>
                <a:gd name="connsiteX636" fmla="*/ 100483 w 508000"/>
                <a:gd name="connsiteY636" fmla="*/ 27826 h 439659"/>
                <a:gd name="connsiteX637" fmla="*/ 100483 w 508000"/>
                <a:gd name="connsiteY637" fmla="*/ 33392 h 439659"/>
                <a:gd name="connsiteX638" fmla="*/ 94901 w 508000"/>
                <a:gd name="connsiteY638" fmla="*/ 33392 h 439659"/>
                <a:gd name="connsiteX639" fmla="*/ 89319 w 508000"/>
                <a:gd name="connsiteY639" fmla="*/ 33392 h 439659"/>
                <a:gd name="connsiteX640" fmla="*/ 89319 w 508000"/>
                <a:gd name="connsiteY640" fmla="*/ 27826 h 439659"/>
                <a:gd name="connsiteX641" fmla="*/ 89319 w 508000"/>
                <a:gd name="connsiteY641" fmla="*/ 16696 h 439659"/>
                <a:gd name="connsiteX642" fmla="*/ 66989 w 508000"/>
                <a:gd name="connsiteY642" fmla="*/ 16696 h 439659"/>
                <a:gd name="connsiteX643" fmla="*/ 61407 w 508000"/>
                <a:gd name="connsiteY643" fmla="*/ 16696 h 439659"/>
                <a:gd name="connsiteX644" fmla="*/ 44659 w 508000"/>
                <a:gd name="connsiteY644" fmla="*/ 16696 h 439659"/>
                <a:gd name="connsiteX645" fmla="*/ 39077 w 508000"/>
                <a:gd name="connsiteY645" fmla="*/ 16696 h 439659"/>
                <a:gd name="connsiteX646" fmla="*/ 44659 w 508000"/>
                <a:gd name="connsiteY646" fmla="*/ 0 h 439659"/>
                <a:gd name="connsiteX647" fmla="*/ 463341 w 508000"/>
                <a:gd name="connsiteY647" fmla="*/ 0 h 439659"/>
                <a:gd name="connsiteX648" fmla="*/ 508000 w 508000"/>
                <a:gd name="connsiteY648" fmla="*/ 44523 h 439659"/>
                <a:gd name="connsiteX649" fmla="*/ 508000 w 508000"/>
                <a:gd name="connsiteY649" fmla="*/ 322788 h 439659"/>
                <a:gd name="connsiteX650" fmla="*/ 463341 w 508000"/>
                <a:gd name="connsiteY650" fmla="*/ 367310 h 439659"/>
                <a:gd name="connsiteX651" fmla="*/ 273539 w 508000"/>
                <a:gd name="connsiteY651" fmla="*/ 367310 h 439659"/>
                <a:gd name="connsiteX652" fmla="*/ 273539 w 508000"/>
                <a:gd name="connsiteY652" fmla="*/ 400702 h 439659"/>
                <a:gd name="connsiteX653" fmla="*/ 407517 w 508000"/>
                <a:gd name="connsiteY653" fmla="*/ 400702 h 439659"/>
                <a:gd name="connsiteX654" fmla="*/ 424264 w 508000"/>
                <a:gd name="connsiteY654" fmla="*/ 422963 h 439659"/>
                <a:gd name="connsiteX655" fmla="*/ 424264 w 508000"/>
                <a:gd name="connsiteY655" fmla="*/ 439659 h 439659"/>
                <a:gd name="connsiteX656" fmla="*/ 83736 w 508000"/>
                <a:gd name="connsiteY656" fmla="*/ 439659 h 439659"/>
                <a:gd name="connsiteX657" fmla="*/ 83736 w 508000"/>
                <a:gd name="connsiteY657" fmla="*/ 422963 h 439659"/>
                <a:gd name="connsiteX658" fmla="*/ 100483 w 508000"/>
                <a:gd name="connsiteY658" fmla="*/ 400702 h 439659"/>
                <a:gd name="connsiteX659" fmla="*/ 234462 w 508000"/>
                <a:gd name="connsiteY659" fmla="*/ 400702 h 439659"/>
                <a:gd name="connsiteX660" fmla="*/ 234462 w 508000"/>
                <a:gd name="connsiteY660" fmla="*/ 367310 h 439659"/>
                <a:gd name="connsiteX661" fmla="*/ 44659 w 508000"/>
                <a:gd name="connsiteY661" fmla="*/ 367310 h 439659"/>
                <a:gd name="connsiteX662" fmla="*/ 0 w 508000"/>
                <a:gd name="connsiteY662" fmla="*/ 322788 h 439659"/>
                <a:gd name="connsiteX663" fmla="*/ 0 w 508000"/>
                <a:gd name="connsiteY663" fmla="*/ 44523 h 439659"/>
                <a:gd name="connsiteX664" fmla="*/ 44659 w 508000"/>
                <a:gd name="connsiteY664" fmla="*/ 0 h 4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Lst>
              <a:rect l="l" t="t" r="r" b="b"/>
              <a:pathLst>
                <a:path w="508000" h="439659">
                  <a:moveTo>
                    <a:pt x="441011" y="278265"/>
                  </a:moveTo>
                  <a:cubicBezTo>
                    <a:pt x="446593" y="278265"/>
                    <a:pt x="446593" y="278265"/>
                    <a:pt x="446593" y="278265"/>
                  </a:cubicBezTo>
                  <a:cubicBezTo>
                    <a:pt x="446593" y="278265"/>
                    <a:pt x="446593" y="278265"/>
                    <a:pt x="446593" y="283831"/>
                  </a:cubicBezTo>
                  <a:cubicBezTo>
                    <a:pt x="446593" y="278265"/>
                    <a:pt x="441011" y="278265"/>
                    <a:pt x="441011" y="278265"/>
                  </a:cubicBezTo>
                  <a:close/>
                  <a:moveTo>
                    <a:pt x="312615" y="278265"/>
                  </a:moveTo>
                  <a:cubicBezTo>
                    <a:pt x="312615" y="278265"/>
                    <a:pt x="312615" y="278265"/>
                    <a:pt x="318198" y="278265"/>
                  </a:cubicBezTo>
                  <a:cubicBezTo>
                    <a:pt x="312615" y="278265"/>
                    <a:pt x="312615" y="278265"/>
                    <a:pt x="312615" y="283831"/>
                  </a:cubicBezTo>
                  <a:cubicBezTo>
                    <a:pt x="312615" y="278265"/>
                    <a:pt x="312615" y="278265"/>
                    <a:pt x="312615" y="278265"/>
                  </a:cubicBezTo>
                  <a:close/>
                  <a:moveTo>
                    <a:pt x="61407" y="278265"/>
                  </a:moveTo>
                  <a:cubicBezTo>
                    <a:pt x="66989" y="278265"/>
                    <a:pt x="66989" y="278265"/>
                    <a:pt x="66989" y="278265"/>
                  </a:cubicBezTo>
                  <a:cubicBezTo>
                    <a:pt x="66989" y="278265"/>
                    <a:pt x="66989" y="278265"/>
                    <a:pt x="66989" y="283831"/>
                  </a:cubicBezTo>
                  <a:cubicBezTo>
                    <a:pt x="66989" y="278265"/>
                    <a:pt x="66989" y="278265"/>
                    <a:pt x="61407" y="278265"/>
                  </a:cubicBezTo>
                  <a:close/>
                  <a:moveTo>
                    <a:pt x="157184" y="254570"/>
                  </a:moveTo>
                  <a:cubicBezTo>
                    <a:pt x="161740" y="254570"/>
                    <a:pt x="161740" y="254570"/>
                    <a:pt x="161740" y="254570"/>
                  </a:cubicBezTo>
                  <a:cubicBezTo>
                    <a:pt x="161740" y="254570"/>
                    <a:pt x="161740" y="254570"/>
                    <a:pt x="161740" y="259695"/>
                  </a:cubicBezTo>
                  <a:cubicBezTo>
                    <a:pt x="161740" y="259695"/>
                    <a:pt x="161740" y="259695"/>
                    <a:pt x="157184" y="259695"/>
                  </a:cubicBezTo>
                  <a:cubicBezTo>
                    <a:pt x="157184" y="254570"/>
                    <a:pt x="157184" y="254570"/>
                    <a:pt x="157184" y="254570"/>
                  </a:cubicBezTo>
                  <a:close/>
                  <a:moveTo>
                    <a:pt x="61507" y="254570"/>
                  </a:moveTo>
                  <a:cubicBezTo>
                    <a:pt x="68341" y="254570"/>
                    <a:pt x="68341" y="254570"/>
                    <a:pt x="68341" y="254570"/>
                  </a:cubicBezTo>
                  <a:cubicBezTo>
                    <a:pt x="68341" y="254570"/>
                    <a:pt x="68341" y="254570"/>
                    <a:pt x="68341" y="259695"/>
                  </a:cubicBezTo>
                  <a:cubicBezTo>
                    <a:pt x="68341" y="259695"/>
                    <a:pt x="68341" y="259695"/>
                    <a:pt x="61507" y="259695"/>
                  </a:cubicBezTo>
                  <a:cubicBezTo>
                    <a:pt x="61507" y="254570"/>
                    <a:pt x="61507" y="254570"/>
                    <a:pt x="61507" y="254570"/>
                  </a:cubicBezTo>
                  <a:close/>
                  <a:moveTo>
                    <a:pt x="323480" y="243749"/>
                  </a:moveTo>
                  <a:cubicBezTo>
                    <a:pt x="323480" y="243749"/>
                    <a:pt x="323480" y="243749"/>
                    <a:pt x="323480" y="254380"/>
                  </a:cubicBezTo>
                  <a:cubicBezTo>
                    <a:pt x="323480" y="254380"/>
                    <a:pt x="317785" y="254380"/>
                    <a:pt x="317785" y="259695"/>
                  </a:cubicBezTo>
                  <a:cubicBezTo>
                    <a:pt x="312090" y="259695"/>
                    <a:pt x="312090" y="259695"/>
                    <a:pt x="312090" y="259695"/>
                  </a:cubicBezTo>
                  <a:cubicBezTo>
                    <a:pt x="312090" y="254380"/>
                    <a:pt x="312090" y="254380"/>
                    <a:pt x="312090" y="254380"/>
                  </a:cubicBezTo>
                  <a:cubicBezTo>
                    <a:pt x="312090" y="254380"/>
                    <a:pt x="312090" y="254380"/>
                    <a:pt x="317785" y="254380"/>
                  </a:cubicBezTo>
                  <a:lnTo>
                    <a:pt x="317785" y="249065"/>
                  </a:lnTo>
                  <a:cubicBezTo>
                    <a:pt x="317785" y="249065"/>
                    <a:pt x="317785" y="243749"/>
                    <a:pt x="323480" y="243749"/>
                  </a:cubicBezTo>
                  <a:close/>
                  <a:moveTo>
                    <a:pt x="184520" y="243749"/>
                  </a:moveTo>
                  <a:cubicBezTo>
                    <a:pt x="184520" y="243749"/>
                    <a:pt x="190215" y="249065"/>
                    <a:pt x="190215" y="249065"/>
                  </a:cubicBezTo>
                  <a:cubicBezTo>
                    <a:pt x="195910" y="249065"/>
                    <a:pt x="195910" y="249065"/>
                    <a:pt x="195910" y="249065"/>
                  </a:cubicBezTo>
                  <a:cubicBezTo>
                    <a:pt x="195910" y="249065"/>
                    <a:pt x="195910" y="249065"/>
                    <a:pt x="195910" y="254380"/>
                  </a:cubicBezTo>
                  <a:cubicBezTo>
                    <a:pt x="195910" y="254380"/>
                    <a:pt x="195910" y="254380"/>
                    <a:pt x="195910" y="259695"/>
                  </a:cubicBezTo>
                  <a:cubicBezTo>
                    <a:pt x="195910" y="259695"/>
                    <a:pt x="190215" y="259695"/>
                    <a:pt x="190215" y="259695"/>
                  </a:cubicBezTo>
                  <a:cubicBezTo>
                    <a:pt x="190215" y="259695"/>
                    <a:pt x="190215" y="259695"/>
                    <a:pt x="184520" y="259695"/>
                  </a:cubicBezTo>
                  <a:cubicBezTo>
                    <a:pt x="184520" y="254380"/>
                    <a:pt x="184520" y="254380"/>
                    <a:pt x="184520" y="254380"/>
                  </a:cubicBezTo>
                  <a:cubicBezTo>
                    <a:pt x="184520" y="254380"/>
                    <a:pt x="184520" y="254380"/>
                    <a:pt x="184520" y="243749"/>
                  </a:cubicBezTo>
                  <a:close/>
                  <a:moveTo>
                    <a:pt x="466996" y="239193"/>
                  </a:moveTo>
                  <a:cubicBezTo>
                    <a:pt x="472691" y="239193"/>
                    <a:pt x="472691" y="239193"/>
                    <a:pt x="472691" y="239193"/>
                  </a:cubicBezTo>
                  <a:cubicBezTo>
                    <a:pt x="472691" y="239193"/>
                    <a:pt x="472691" y="239193"/>
                    <a:pt x="478386" y="239193"/>
                  </a:cubicBezTo>
                  <a:cubicBezTo>
                    <a:pt x="478386" y="239193"/>
                    <a:pt x="478386" y="244319"/>
                    <a:pt x="478386" y="244319"/>
                  </a:cubicBezTo>
                  <a:cubicBezTo>
                    <a:pt x="478386" y="244319"/>
                    <a:pt x="478386" y="244319"/>
                    <a:pt x="478386" y="254570"/>
                  </a:cubicBezTo>
                  <a:cubicBezTo>
                    <a:pt x="478386" y="254570"/>
                    <a:pt x="478386" y="254570"/>
                    <a:pt x="478386" y="259695"/>
                  </a:cubicBezTo>
                  <a:cubicBezTo>
                    <a:pt x="472691" y="259695"/>
                    <a:pt x="472691" y="259695"/>
                    <a:pt x="472691" y="259695"/>
                  </a:cubicBezTo>
                  <a:cubicBezTo>
                    <a:pt x="472691" y="259695"/>
                    <a:pt x="472691" y="259695"/>
                    <a:pt x="466996" y="259695"/>
                  </a:cubicBezTo>
                  <a:cubicBezTo>
                    <a:pt x="466996" y="254570"/>
                    <a:pt x="466996" y="254570"/>
                    <a:pt x="466996" y="254570"/>
                  </a:cubicBezTo>
                  <a:cubicBezTo>
                    <a:pt x="466996" y="254570"/>
                    <a:pt x="466996" y="254570"/>
                    <a:pt x="466996" y="244319"/>
                  </a:cubicBezTo>
                  <a:cubicBezTo>
                    <a:pt x="466996" y="244319"/>
                    <a:pt x="466996" y="239193"/>
                    <a:pt x="466996" y="239193"/>
                  </a:cubicBezTo>
                  <a:close/>
                  <a:moveTo>
                    <a:pt x="440798" y="239193"/>
                  </a:moveTo>
                  <a:cubicBezTo>
                    <a:pt x="440798" y="239193"/>
                    <a:pt x="440798" y="244319"/>
                    <a:pt x="440798" y="244319"/>
                  </a:cubicBezTo>
                  <a:cubicBezTo>
                    <a:pt x="440798" y="244319"/>
                    <a:pt x="440798" y="244319"/>
                    <a:pt x="440798" y="254570"/>
                  </a:cubicBezTo>
                  <a:cubicBezTo>
                    <a:pt x="446493" y="254570"/>
                    <a:pt x="446493" y="254570"/>
                    <a:pt x="446493" y="254570"/>
                  </a:cubicBezTo>
                  <a:cubicBezTo>
                    <a:pt x="446493" y="254570"/>
                    <a:pt x="446493" y="254570"/>
                    <a:pt x="446493" y="259695"/>
                  </a:cubicBezTo>
                  <a:cubicBezTo>
                    <a:pt x="446493" y="259695"/>
                    <a:pt x="446493" y="259695"/>
                    <a:pt x="440798" y="259695"/>
                  </a:cubicBezTo>
                  <a:cubicBezTo>
                    <a:pt x="440798" y="254570"/>
                    <a:pt x="435103" y="254570"/>
                    <a:pt x="435103" y="254570"/>
                  </a:cubicBezTo>
                  <a:cubicBezTo>
                    <a:pt x="435103" y="254570"/>
                    <a:pt x="435103" y="254570"/>
                    <a:pt x="435103" y="244319"/>
                  </a:cubicBezTo>
                  <a:cubicBezTo>
                    <a:pt x="435103" y="244319"/>
                    <a:pt x="440798" y="239193"/>
                    <a:pt x="440798" y="239193"/>
                  </a:cubicBezTo>
                  <a:close/>
                  <a:moveTo>
                    <a:pt x="440798" y="239193"/>
                  </a:moveTo>
                  <a:cubicBezTo>
                    <a:pt x="446493" y="239193"/>
                    <a:pt x="446493" y="239193"/>
                    <a:pt x="446493" y="239193"/>
                  </a:cubicBezTo>
                  <a:cubicBezTo>
                    <a:pt x="446493" y="239193"/>
                    <a:pt x="446493" y="244319"/>
                    <a:pt x="446493" y="244319"/>
                  </a:cubicBezTo>
                  <a:cubicBezTo>
                    <a:pt x="446493" y="244319"/>
                    <a:pt x="446493" y="239193"/>
                    <a:pt x="440798" y="239193"/>
                  </a:cubicBezTo>
                  <a:close/>
                  <a:moveTo>
                    <a:pt x="412323" y="239193"/>
                  </a:moveTo>
                  <a:cubicBezTo>
                    <a:pt x="412323" y="239193"/>
                    <a:pt x="416879" y="244319"/>
                    <a:pt x="416879" y="244319"/>
                  </a:cubicBezTo>
                  <a:cubicBezTo>
                    <a:pt x="416879" y="244319"/>
                    <a:pt x="416879" y="244319"/>
                    <a:pt x="416879" y="254570"/>
                  </a:cubicBezTo>
                  <a:cubicBezTo>
                    <a:pt x="416879" y="254570"/>
                    <a:pt x="412323" y="254570"/>
                    <a:pt x="412323" y="259695"/>
                  </a:cubicBezTo>
                  <a:cubicBezTo>
                    <a:pt x="407767" y="259695"/>
                    <a:pt x="407767" y="259695"/>
                    <a:pt x="407767" y="259695"/>
                  </a:cubicBezTo>
                  <a:cubicBezTo>
                    <a:pt x="407767" y="254570"/>
                    <a:pt x="407767" y="254570"/>
                    <a:pt x="407767" y="254570"/>
                  </a:cubicBezTo>
                  <a:cubicBezTo>
                    <a:pt x="407767" y="254570"/>
                    <a:pt x="407767" y="254570"/>
                    <a:pt x="412323" y="254570"/>
                  </a:cubicBezTo>
                  <a:lnTo>
                    <a:pt x="412323" y="244319"/>
                  </a:lnTo>
                  <a:cubicBezTo>
                    <a:pt x="412323" y="244319"/>
                    <a:pt x="412323" y="239193"/>
                    <a:pt x="412323" y="239193"/>
                  </a:cubicBezTo>
                  <a:close/>
                  <a:moveTo>
                    <a:pt x="407767" y="239193"/>
                  </a:moveTo>
                  <a:cubicBezTo>
                    <a:pt x="407767" y="239193"/>
                    <a:pt x="407767" y="239193"/>
                    <a:pt x="412323" y="239193"/>
                  </a:cubicBezTo>
                  <a:cubicBezTo>
                    <a:pt x="407767" y="239193"/>
                    <a:pt x="407767" y="244319"/>
                    <a:pt x="407767" y="244319"/>
                  </a:cubicBezTo>
                  <a:cubicBezTo>
                    <a:pt x="407767" y="244319"/>
                    <a:pt x="407767" y="239193"/>
                    <a:pt x="407767" y="239193"/>
                  </a:cubicBezTo>
                  <a:close/>
                  <a:moveTo>
                    <a:pt x="373596" y="239193"/>
                  </a:moveTo>
                  <a:cubicBezTo>
                    <a:pt x="379291" y="239193"/>
                    <a:pt x="379291" y="239193"/>
                    <a:pt x="379291" y="239193"/>
                  </a:cubicBezTo>
                  <a:cubicBezTo>
                    <a:pt x="379291" y="239193"/>
                    <a:pt x="379291" y="239193"/>
                    <a:pt x="384986" y="239193"/>
                  </a:cubicBezTo>
                  <a:cubicBezTo>
                    <a:pt x="384986" y="239193"/>
                    <a:pt x="384986" y="244319"/>
                    <a:pt x="384986" y="244319"/>
                  </a:cubicBezTo>
                  <a:cubicBezTo>
                    <a:pt x="384986" y="244319"/>
                    <a:pt x="384986" y="244319"/>
                    <a:pt x="384986" y="254570"/>
                  </a:cubicBezTo>
                  <a:cubicBezTo>
                    <a:pt x="384986" y="254570"/>
                    <a:pt x="384986" y="254570"/>
                    <a:pt x="384986" y="259695"/>
                  </a:cubicBezTo>
                  <a:cubicBezTo>
                    <a:pt x="379291" y="259695"/>
                    <a:pt x="379291" y="259695"/>
                    <a:pt x="379291" y="259695"/>
                  </a:cubicBezTo>
                  <a:cubicBezTo>
                    <a:pt x="379291" y="259695"/>
                    <a:pt x="379291" y="259695"/>
                    <a:pt x="373596" y="259695"/>
                  </a:cubicBezTo>
                  <a:cubicBezTo>
                    <a:pt x="373596" y="254570"/>
                    <a:pt x="373596" y="254570"/>
                    <a:pt x="373596" y="254570"/>
                  </a:cubicBezTo>
                  <a:cubicBezTo>
                    <a:pt x="373596" y="254570"/>
                    <a:pt x="373596" y="254570"/>
                    <a:pt x="373596" y="244319"/>
                  </a:cubicBezTo>
                  <a:cubicBezTo>
                    <a:pt x="373596" y="244319"/>
                    <a:pt x="373596" y="239193"/>
                    <a:pt x="373596" y="239193"/>
                  </a:cubicBezTo>
                  <a:close/>
                  <a:moveTo>
                    <a:pt x="345121" y="239193"/>
                  </a:moveTo>
                  <a:cubicBezTo>
                    <a:pt x="345121" y="239193"/>
                    <a:pt x="345121" y="244319"/>
                    <a:pt x="345121" y="244319"/>
                  </a:cubicBezTo>
                  <a:cubicBezTo>
                    <a:pt x="345121" y="244319"/>
                    <a:pt x="345121" y="244319"/>
                    <a:pt x="345121" y="254570"/>
                  </a:cubicBezTo>
                  <a:cubicBezTo>
                    <a:pt x="345121" y="254570"/>
                    <a:pt x="350816" y="254570"/>
                    <a:pt x="350816" y="254570"/>
                  </a:cubicBezTo>
                  <a:cubicBezTo>
                    <a:pt x="350816" y="254570"/>
                    <a:pt x="350816" y="254570"/>
                    <a:pt x="350816" y="259695"/>
                  </a:cubicBezTo>
                  <a:cubicBezTo>
                    <a:pt x="350816" y="259695"/>
                    <a:pt x="350816" y="259695"/>
                    <a:pt x="345121" y="259695"/>
                  </a:cubicBezTo>
                  <a:cubicBezTo>
                    <a:pt x="345121" y="254570"/>
                    <a:pt x="339426" y="254570"/>
                    <a:pt x="339426" y="254570"/>
                  </a:cubicBezTo>
                  <a:cubicBezTo>
                    <a:pt x="339426" y="254570"/>
                    <a:pt x="339426" y="254570"/>
                    <a:pt x="339426" y="244319"/>
                  </a:cubicBezTo>
                  <a:cubicBezTo>
                    <a:pt x="339426" y="244319"/>
                    <a:pt x="345121" y="239193"/>
                    <a:pt x="345121" y="239193"/>
                  </a:cubicBezTo>
                  <a:close/>
                  <a:moveTo>
                    <a:pt x="345121" y="239193"/>
                  </a:moveTo>
                  <a:cubicBezTo>
                    <a:pt x="350816" y="239193"/>
                    <a:pt x="350816" y="239193"/>
                    <a:pt x="350816" y="239193"/>
                  </a:cubicBezTo>
                  <a:cubicBezTo>
                    <a:pt x="350816" y="239193"/>
                    <a:pt x="350816" y="244319"/>
                    <a:pt x="350816" y="244319"/>
                  </a:cubicBezTo>
                  <a:cubicBezTo>
                    <a:pt x="350816" y="244319"/>
                    <a:pt x="345121" y="239193"/>
                    <a:pt x="345121" y="239193"/>
                  </a:cubicBezTo>
                  <a:close/>
                  <a:moveTo>
                    <a:pt x="157184" y="239193"/>
                  </a:moveTo>
                  <a:cubicBezTo>
                    <a:pt x="161740" y="239193"/>
                    <a:pt x="161740" y="239193"/>
                    <a:pt x="161740" y="239193"/>
                  </a:cubicBezTo>
                  <a:cubicBezTo>
                    <a:pt x="161740" y="239193"/>
                    <a:pt x="161740" y="244319"/>
                    <a:pt x="161740" y="244319"/>
                  </a:cubicBezTo>
                  <a:cubicBezTo>
                    <a:pt x="161740" y="244319"/>
                    <a:pt x="161740" y="239193"/>
                    <a:pt x="157184" y="239193"/>
                  </a:cubicBezTo>
                  <a:close/>
                  <a:moveTo>
                    <a:pt x="128708" y="239193"/>
                  </a:moveTo>
                  <a:cubicBezTo>
                    <a:pt x="134403" y="239193"/>
                    <a:pt x="134403" y="244319"/>
                    <a:pt x="134403" y="244319"/>
                  </a:cubicBezTo>
                  <a:cubicBezTo>
                    <a:pt x="134403" y="244319"/>
                    <a:pt x="134403" y="244319"/>
                    <a:pt x="134403" y="254570"/>
                  </a:cubicBezTo>
                  <a:cubicBezTo>
                    <a:pt x="134403" y="254570"/>
                    <a:pt x="134403" y="254570"/>
                    <a:pt x="128708" y="259695"/>
                  </a:cubicBezTo>
                  <a:cubicBezTo>
                    <a:pt x="123013" y="259695"/>
                    <a:pt x="123013" y="259695"/>
                    <a:pt x="123013" y="259695"/>
                  </a:cubicBezTo>
                  <a:cubicBezTo>
                    <a:pt x="123013" y="254570"/>
                    <a:pt x="123013" y="254570"/>
                    <a:pt x="123013" y="254570"/>
                  </a:cubicBezTo>
                  <a:cubicBezTo>
                    <a:pt x="123013" y="254570"/>
                    <a:pt x="128708" y="254570"/>
                    <a:pt x="128708" y="254570"/>
                  </a:cubicBezTo>
                  <a:lnTo>
                    <a:pt x="128708" y="244319"/>
                  </a:lnTo>
                  <a:cubicBezTo>
                    <a:pt x="128708" y="244319"/>
                    <a:pt x="128708" y="239193"/>
                    <a:pt x="128708" y="239193"/>
                  </a:cubicBezTo>
                  <a:close/>
                  <a:moveTo>
                    <a:pt x="123013" y="239193"/>
                  </a:moveTo>
                  <a:cubicBezTo>
                    <a:pt x="123013" y="239193"/>
                    <a:pt x="123013" y="239193"/>
                    <a:pt x="128708" y="239193"/>
                  </a:cubicBezTo>
                  <a:cubicBezTo>
                    <a:pt x="128708" y="239193"/>
                    <a:pt x="123013" y="244319"/>
                    <a:pt x="123013" y="244319"/>
                  </a:cubicBezTo>
                  <a:cubicBezTo>
                    <a:pt x="123013" y="244319"/>
                    <a:pt x="123013" y="239193"/>
                    <a:pt x="123013" y="239193"/>
                  </a:cubicBezTo>
                  <a:close/>
                  <a:moveTo>
                    <a:pt x="91121" y="239193"/>
                  </a:moveTo>
                  <a:cubicBezTo>
                    <a:pt x="95677" y="239193"/>
                    <a:pt x="95677" y="239193"/>
                    <a:pt x="95677" y="239193"/>
                  </a:cubicBezTo>
                  <a:cubicBezTo>
                    <a:pt x="95677" y="239193"/>
                    <a:pt x="95677" y="239193"/>
                    <a:pt x="100233" y="239193"/>
                  </a:cubicBezTo>
                  <a:cubicBezTo>
                    <a:pt x="100233" y="239193"/>
                    <a:pt x="100233" y="244319"/>
                    <a:pt x="100233" y="244319"/>
                  </a:cubicBezTo>
                  <a:cubicBezTo>
                    <a:pt x="100233" y="244319"/>
                    <a:pt x="100233" y="244319"/>
                    <a:pt x="100233" y="254570"/>
                  </a:cubicBezTo>
                  <a:cubicBezTo>
                    <a:pt x="100233" y="254570"/>
                    <a:pt x="100233" y="254570"/>
                    <a:pt x="100233" y="259695"/>
                  </a:cubicBezTo>
                  <a:cubicBezTo>
                    <a:pt x="95677" y="259695"/>
                    <a:pt x="95677" y="259695"/>
                    <a:pt x="95677" y="259695"/>
                  </a:cubicBezTo>
                  <a:cubicBezTo>
                    <a:pt x="95677" y="259695"/>
                    <a:pt x="95677" y="259695"/>
                    <a:pt x="91121" y="259695"/>
                  </a:cubicBezTo>
                  <a:cubicBezTo>
                    <a:pt x="91121" y="254570"/>
                    <a:pt x="91121" y="254570"/>
                    <a:pt x="91121" y="254570"/>
                  </a:cubicBezTo>
                  <a:cubicBezTo>
                    <a:pt x="91121" y="254570"/>
                    <a:pt x="91121" y="254570"/>
                    <a:pt x="91121" y="244319"/>
                  </a:cubicBezTo>
                  <a:cubicBezTo>
                    <a:pt x="91121" y="244319"/>
                    <a:pt x="91121" y="239193"/>
                    <a:pt x="91121" y="239193"/>
                  </a:cubicBezTo>
                  <a:close/>
                  <a:moveTo>
                    <a:pt x="61507" y="239193"/>
                  </a:moveTo>
                  <a:cubicBezTo>
                    <a:pt x="68341" y="239193"/>
                    <a:pt x="68341" y="239193"/>
                    <a:pt x="68341" y="239193"/>
                  </a:cubicBezTo>
                  <a:cubicBezTo>
                    <a:pt x="68341" y="239193"/>
                    <a:pt x="68341" y="244319"/>
                    <a:pt x="68341" y="244319"/>
                  </a:cubicBezTo>
                  <a:cubicBezTo>
                    <a:pt x="68341" y="244319"/>
                    <a:pt x="68341" y="239193"/>
                    <a:pt x="61507" y="239193"/>
                  </a:cubicBezTo>
                  <a:close/>
                  <a:moveTo>
                    <a:pt x="35309" y="239193"/>
                  </a:moveTo>
                  <a:cubicBezTo>
                    <a:pt x="41004" y="239193"/>
                    <a:pt x="41004" y="244319"/>
                    <a:pt x="41004" y="244319"/>
                  </a:cubicBezTo>
                  <a:cubicBezTo>
                    <a:pt x="41004" y="244319"/>
                    <a:pt x="41004" y="244319"/>
                    <a:pt x="41004" y="254570"/>
                  </a:cubicBezTo>
                  <a:cubicBezTo>
                    <a:pt x="41004" y="254570"/>
                    <a:pt x="41004" y="254570"/>
                    <a:pt x="35309" y="259695"/>
                  </a:cubicBezTo>
                  <a:cubicBezTo>
                    <a:pt x="29614" y="259695"/>
                    <a:pt x="29614" y="259695"/>
                    <a:pt x="29614" y="259695"/>
                  </a:cubicBezTo>
                  <a:cubicBezTo>
                    <a:pt x="29614" y="254570"/>
                    <a:pt x="29614" y="254570"/>
                    <a:pt x="29614" y="254570"/>
                  </a:cubicBezTo>
                  <a:cubicBezTo>
                    <a:pt x="29614" y="254570"/>
                    <a:pt x="35309" y="254570"/>
                    <a:pt x="35309" y="254570"/>
                  </a:cubicBezTo>
                  <a:lnTo>
                    <a:pt x="35309" y="244319"/>
                  </a:lnTo>
                  <a:cubicBezTo>
                    <a:pt x="35309" y="244319"/>
                    <a:pt x="35309" y="239193"/>
                    <a:pt x="35309" y="239193"/>
                  </a:cubicBezTo>
                  <a:close/>
                  <a:moveTo>
                    <a:pt x="29614" y="239193"/>
                  </a:moveTo>
                  <a:cubicBezTo>
                    <a:pt x="29614" y="239193"/>
                    <a:pt x="29614" y="239193"/>
                    <a:pt x="35309" y="239193"/>
                  </a:cubicBezTo>
                  <a:cubicBezTo>
                    <a:pt x="35309" y="239193"/>
                    <a:pt x="29614" y="244319"/>
                    <a:pt x="29614" y="244319"/>
                  </a:cubicBezTo>
                  <a:cubicBezTo>
                    <a:pt x="29614" y="244319"/>
                    <a:pt x="29614" y="239193"/>
                    <a:pt x="29614" y="239193"/>
                  </a:cubicBezTo>
                  <a:close/>
                  <a:moveTo>
                    <a:pt x="157184" y="215653"/>
                  </a:moveTo>
                  <a:cubicBezTo>
                    <a:pt x="161740" y="215653"/>
                    <a:pt x="161740" y="215653"/>
                    <a:pt x="161740" y="215653"/>
                  </a:cubicBezTo>
                  <a:cubicBezTo>
                    <a:pt x="161740" y="215653"/>
                    <a:pt x="161740" y="215653"/>
                    <a:pt x="161740" y="220968"/>
                  </a:cubicBezTo>
                  <a:cubicBezTo>
                    <a:pt x="161740" y="220968"/>
                    <a:pt x="161740" y="220968"/>
                    <a:pt x="157184" y="220968"/>
                  </a:cubicBezTo>
                  <a:cubicBezTo>
                    <a:pt x="157184" y="220968"/>
                    <a:pt x="157184" y="215653"/>
                    <a:pt x="157184" y="215653"/>
                  </a:cubicBezTo>
                  <a:close/>
                  <a:moveTo>
                    <a:pt x="466996" y="200466"/>
                  </a:moveTo>
                  <a:cubicBezTo>
                    <a:pt x="472691" y="200466"/>
                    <a:pt x="472691" y="200466"/>
                    <a:pt x="472691" y="200466"/>
                  </a:cubicBezTo>
                  <a:cubicBezTo>
                    <a:pt x="472691" y="200466"/>
                    <a:pt x="472691" y="200466"/>
                    <a:pt x="478386" y="200466"/>
                  </a:cubicBezTo>
                  <a:cubicBezTo>
                    <a:pt x="478386" y="200466"/>
                    <a:pt x="478386" y="205592"/>
                    <a:pt x="478386" y="205592"/>
                  </a:cubicBezTo>
                  <a:cubicBezTo>
                    <a:pt x="478386" y="205592"/>
                    <a:pt x="478386" y="205592"/>
                    <a:pt x="478386" y="215843"/>
                  </a:cubicBezTo>
                  <a:cubicBezTo>
                    <a:pt x="478386" y="215843"/>
                    <a:pt x="478386" y="220968"/>
                    <a:pt x="478386" y="220968"/>
                  </a:cubicBezTo>
                  <a:cubicBezTo>
                    <a:pt x="472691" y="220968"/>
                    <a:pt x="472691" y="220968"/>
                    <a:pt x="472691" y="220968"/>
                  </a:cubicBezTo>
                  <a:cubicBezTo>
                    <a:pt x="472691" y="220968"/>
                    <a:pt x="472691" y="220968"/>
                    <a:pt x="466996" y="220968"/>
                  </a:cubicBezTo>
                  <a:cubicBezTo>
                    <a:pt x="466996" y="220968"/>
                    <a:pt x="466996" y="215843"/>
                    <a:pt x="466996" y="215843"/>
                  </a:cubicBezTo>
                  <a:cubicBezTo>
                    <a:pt x="466996" y="215843"/>
                    <a:pt x="466996" y="215843"/>
                    <a:pt x="466996" y="205592"/>
                  </a:cubicBezTo>
                  <a:cubicBezTo>
                    <a:pt x="466996" y="205592"/>
                    <a:pt x="466996" y="200466"/>
                    <a:pt x="466996" y="200466"/>
                  </a:cubicBezTo>
                  <a:close/>
                  <a:moveTo>
                    <a:pt x="439659" y="200466"/>
                  </a:moveTo>
                  <a:lnTo>
                    <a:pt x="446493" y="200466"/>
                  </a:lnTo>
                  <a:lnTo>
                    <a:pt x="446493" y="220968"/>
                  </a:lnTo>
                  <a:lnTo>
                    <a:pt x="439659" y="220968"/>
                  </a:lnTo>
                  <a:close/>
                  <a:moveTo>
                    <a:pt x="407767" y="200466"/>
                  </a:moveTo>
                  <a:cubicBezTo>
                    <a:pt x="407767" y="200466"/>
                    <a:pt x="407767" y="200466"/>
                    <a:pt x="412323" y="200466"/>
                  </a:cubicBezTo>
                  <a:cubicBezTo>
                    <a:pt x="412323" y="200466"/>
                    <a:pt x="416879" y="205592"/>
                    <a:pt x="416879" y="205592"/>
                  </a:cubicBezTo>
                  <a:cubicBezTo>
                    <a:pt x="416879" y="205592"/>
                    <a:pt x="416879" y="205592"/>
                    <a:pt x="416879" y="215843"/>
                  </a:cubicBezTo>
                  <a:cubicBezTo>
                    <a:pt x="416879" y="215843"/>
                    <a:pt x="412323" y="220968"/>
                    <a:pt x="412323" y="220968"/>
                  </a:cubicBezTo>
                  <a:cubicBezTo>
                    <a:pt x="407767" y="220968"/>
                    <a:pt x="407767" y="220968"/>
                    <a:pt x="407767" y="220968"/>
                  </a:cubicBezTo>
                  <a:cubicBezTo>
                    <a:pt x="407767" y="220968"/>
                    <a:pt x="407767" y="215843"/>
                    <a:pt x="407767" y="215843"/>
                  </a:cubicBezTo>
                  <a:cubicBezTo>
                    <a:pt x="407767" y="215843"/>
                    <a:pt x="407767" y="215843"/>
                    <a:pt x="412323" y="215843"/>
                  </a:cubicBezTo>
                  <a:lnTo>
                    <a:pt x="412323" y="205592"/>
                  </a:lnTo>
                  <a:cubicBezTo>
                    <a:pt x="407767" y="205592"/>
                    <a:pt x="407767" y="205592"/>
                    <a:pt x="407767" y="205592"/>
                  </a:cubicBezTo>
                  <a:cubicBezTo>
                    <a:pt x="407767" y="205592"/>
                    <a:pt x="407767" y="200466"/>
                    <a:pt x="407767" y="200466"/>
                  </a:cubicBezTo>
                  <a:close/>
                  <a:moveTo>
                    <a:pt x="373596" y="200466"/>
                  </a:moveTo>
                  <a:cubicBezTo>
                    <a:pt x="379291" y="200466"/>
                    <a:pt x="379291" y="200466"/>
                    <a:pt x="379291" y="200466"/>
                  </a:cubicBezTo>
                  <a:cubicBezTo>
                    <a:pt x="379291" y="200466"/>
                    <a:pt x="379291" y="200466"/>
                    <a:pt x="384986" y="200466"/>
                  </a:cubicBezTo>
                  <a:cubicBezTo>
                    <a:pt x="384986" y="200466"/>
                    <a:pt x="384986" y="205592"/>
                    <a:pt x="384986" y="205592"/>
                  </a:cubicBezTo>
                  <a:cubicBezTo>
                    <a:pt x="384986" y="205592"/>
                    <a:pt x="384986" y="205592"/>
                    <a:pt x="384986" y="215843"/>
                  </a:cubicBezTo>
                  <a:cubicBezTo>
                    <a:pt x="384986" y="215843"/>
                    <a:pt x="384986" y="220968"/>
                    <a:pt x="384986" y="220968"/>
                  </a:cubicBezTo>
                  <a:cubicBezTo>
                    <a:pt x="379291" y="220968"/>
                    <a:pt x="379291" y="220968"/>
                    <a:pt x="379291" y="220968"/>
                  </a:cubicBezTo>
                  <a:cubicBezTo>
                    <a:pt x="379291" y="220968"/>
                    <a:pt x="379291" y="220968"/>
                    <a:pt x="373596" y="220968"/>
                  </a:cubicBezTo>
                  <a:cubicBezTo>
                    <a:pt x="373596" y="220968"/>
                    <a:pt x="373596" y="215843"/>
                    <a:pt x="373596" y="215843"/>
                  </a:cubicBezTo>
                  <a:cubicBezTo>
                    <a:pt x="373596" y="215843"/>
                    <a:pt x="373596" y="215843"/>
                    <a:pt x="373596" y="205592"/>
                  </a:cubicBezTo>
                  <a:cubicBezTo>
                    <a:pt x="373596" y="205592"/>
                    <a:pt x="373596" y="200466"/>
                    <a:pt x="373596" y="200466"/>
                  </a:cubicBezTo>
                  <a:close/>
                  <a:moveTo>
                    <a:pt x="123013" y="200466"/>
                  </a:moveTo>
                  <a:cubicBezTo>
                    <a:pt x="123013" y="200466"/>
                    <a:pt x="123013" y="200466"/>
                    <a:pt x="128708" y="200466"/>
                  </a:cubicBezTo>
                  <a:cubicBezTo>
                    <a:pt x="134403" y="200466"/>
                    <a:pt x="134403" y="205592"/>
                    <a:pt x="134403" y="205592"/>
                  </a:cubicBezTo>
                  <a:cubicBezTo>
                    <a:pt x="134403" y="205592"/>
                    <a:pt x="134403" y="205592"/>
                    <a:pt x="134403" y="215843"/>
                  </a:cubicBezTo>
                  <a:cubicBezTo>
                    <a:pt x="134403" y="215843"/>
                    <a:pt x="134403" y="220968"/>
                    <a:pt x="128708" y="220968"/>
                  </a:cubicBezTo>
                  <a:cubicBezTo>
                    <a:pt x="123013" y="220968"/>
                    <a:pt x="123013" y="220968"/>
                    <a:pt x="123013" y="220968"/>
                  </a:cubicBezTo>
                  <a:cubicBezTo>
                    <a:pt x="123013" y="220968"/>
                    <a:pt x="123013" y="215843"/>
                    <a:pt x="123013" y="215843"/>
                  </a:cubicBezTo>
                  <a:cubicBezTo>
                    <a:pt x="123013" y="215843"/>
                    <a:pt x="128708" y="215843"/>
                    <a:pt x="128708" y="215843"/>
                  </a:cubicBezTo>
                  <a:lnTo>
                    <a:pt x="128708" y="205592"/>
                  </a:lnTo>
                  <a:cubicBezTo>
                    <a:pt x="128708" y="205592"/>
                    <a:pt x="123013" y="205592"/>
                    <a:pt x="123013" y="205592"/>
                  </a:cubicBezTo>
                  <a:cubicBezTo>
                    <a:pt x="123013" y="205592"/>
                    <a:pt x="123013" y="200466"/>
                    <a:pt x="123013" y="200466"/>
                  </a:cubicBezTo>
                  <a:close/>
                  <a:moveTo>
                    <a:pt x="91121" y="200466"/>
                  </a:moveTo>
                  <a:cubicBezTo>
                    <a:pt x="95677" y="200466"/>
                    <a:pt x="95677" y="200466"/>
                    <a:pt x="95677" y="200466"/>
                  </a:cubicBezTo>
                  <a:cubicBezTo>
                    <a:pt x="95677" y="200466"/>
                    <a:pt x="95677" y="200466"/>
                    <a:pt x="100233" y="200466"/>
                  </a:cubicBezTo>
                  <a:cubicBezTo>
                    <a:pt x="100233" y="200466"/>
                    <a:pt x="100233" y="205592"/>
                    <a:pt x="100233" y="205592"/>
                  </a:cubicBezTo>
                  <a:cubicBezTo>
                    <a:pt x="100233" y="205592"/>
                    <a:pt x="100233" y="205592"/>
                    <a:pt x="100233" y="215843"/>
                  </a:cubicBezTo>
                  <a:cubicBezTo>
                    <a:pt x="100233" y="215843"/>
                    <a:pt x="100233" y="220968"/>
                    <a:pt x="100233" y="220968"/>
                  </a:cubicBezTo>
                  <a:cubicBezTo>
                    <a:pt x="95677" y="220968"/>
                    <a:pt x="95677" y="220968"/>
                    <a:pt x="95677" y="220968"/>
                  </a:cubicBezTo>
                  <a:cubicBezTo>
                    <a:pt x="95677" y="220968"/>
                    <a:pt x="95677" y="220968"/>
                    <a:pt x="91121" y="220968"/>
                  </a:cubicBezTo>
                  <a:cubicBezTo>
                    <a:pt x="91121" y="220968"/>
                    <a:pt x="91121" y="215843"/>
                    <a:pt x="91121" y="215843"/>
                  </a:cubicBezTo>
                  <a:cubicBezTo>
                    <a:pt x="91121" y="215843"/>
                    <a:pt x="91121" y="215843"/>
                    <a:pt x="91121" y="205592"/>
                  </a:cubicBezTo>
                  <a:cubicBezTo>
                    <a:pt x="91121" y="205592"/>
                    <a:pt x="91121" y="200466"/>
                    <a:pt x="91121" y="200466"/>
                  </a:cubicBezTo>
                  <a:close/>
                  <a:moveTo>
                    <a:pt x="61507" y="200466"/>
                  </a:moveTo>
                  <a:lnTo>
                    <a:pt x="68341" y="200466"/>
                  </a:lnTo>
                  <a:lnTo>
                    <a:pt x="68341" y="220968"/>
                  </a:lnTo>
                  <a:lnTo>
                    <a:pt x="61507" y="220968"/>
                  </a:lnTo>
                  <a:close/>
                  <a:moveTo>
                    <a:pt x="29614" y="200466"/>
                  </a:moveTo>
                  <a:cubicBezTo>
                    <a:pt x="29614" y="200466"/>
                    <a:pt x="29614" y="200466"/>
                    <a:pt x="35309" y="200466"/>
                  </a:cubicBezTo>
                  <a:cubicBezTo>
                    <a:pt x="41004" y="200466"/>
                    <a:pt x="41004" y="205592"/>
                    <a:pt x="41004" y="205592"/>
                  </a:cubicBezTo>
                  <a:cubicBezTo>
                    <a:pt x="41004" y="205592"/>
                    <a:pt x="41004" y="205592"/>
                    <a:pt x="41004" y="215843"/>
                  </a:cubicBezTo>
                  <a:cubicBezTo>
                    <a:pt x="41004" y="215843"/>
                    <a:pt x="35309" y="220968"/>
                    <a:pt x="35309" y="220968"/>
                  </a:cubicBezTo>
                  <a:cubicBezTo>
                    <a:pt x="29614" y="220968"/>
                    <a:pt x="29614" y="220968"/>
                    <a:pt x="29614" y="220968"/>
                  </a:cubicBezTo>
                  <a:cubicBezTo>
                    <a:pt x="29614" y="220968"/>
                    <a:pt x="29614" y="215843"/>
                    <a:pt x="29614" y="215843"/>
                  </a:cubicBezTo>
                  <a:cubicBezTo>
                    <a:pt x="29614" y="215843"/>
                    <a:pt x="35309" y="215843"/>
                    <a:pt x="35309" y="215843"/>
                  </a:cubicBezTo>
                  <a:lnTo>
                    <a:pt x="35309" y="205592"/>
                  </a:lnTo>
                  <a:cubicBezTo>
                    <a:pt x="35309" y="205592"/>
                    <a:pt x="29614" y="205592"/>
                    <a:pt x="29614" y="205592"/>
                  </a:cubicBezTo>
                  <a:cubicBezTo>
                    <a:pt x="29614" y="205592"/>
                    <a:pt x="29614" y="200466"/>
                    <a:pt x="29614" y="200466"/>
                  </a:cubicBezTo>
                  <a:close/>
                  <a:moveTo>
                    <a:pt x="446493" y="176547"/>
                  </a:moveTo>
                  <a:cubicBezTo>
                    <a:pt x="446493" y="182242"/>
                    <a:pt x="446493" y="182242"/>
                    <a:pt x="446493" y="182242"/>
                  </a:cubicBezTo>
                  <a:cubicBezTo>
                    <a:pt x="446493" y="182242"/>
                    <a:pt x="446493" y="182242"/>
                    <a:pt x="440798" y="182242"/>
                  </a:cubicBezTo>
                  <a:cubicBezTo>
                    <a:pt x="446493" y="182242"/>
                    <a:pt x="446493" y="182242"/>
                    <a:pt x="446493" y="176547"/>
                  </a:cubicBezTo>
                  <a:close/>
                  <a:moveTo>
                    <a:pt x="68341" y="176547"/>
                  </a:moveTo>
                  <a:cubicBezTo>
                    <a:pt x="68341" y="182242"/>
                    <a:pt x="68341" y="182242"/>
                    <a:pt x="68341" y="182242"/>
                  </a:cubicBezTo>
                  <a:cubicBezTo>
                    <a:pt x="68341" y="182242"/>
                    <a:pt x="68341" y="182242"/>
                    <a:pt x="61507" y="182242"/>
                  </a:cubicBezTo>
                  <a:cubicBezTo>
                    <a:pt x="68341" y="182242"/>
                    <a:pt x="68341" y="182242"/>
                    <a:pt x="68341" y="176547"/>
                  </a:cubicBezTo>
                  <a:close/>
                  <a:moveTo>
                    <a:pt x="435103" y="165157"/>
                  </a:moveTo>
                  <a:cubicBezTo>
                    <a:pt x="435103" y="165157"/>
                    <a:pt x="440798" y="165157"/>
                    <a:pt x="440798" y="165157"/>
                  </a:cubicBezTo>
                  <a:cubicBezTo>
                    <a:pt x="440798" y="165157"/>
                    <a:pt x="440798" y="165157"/>
                    <a:pt x="440798" y="176547"/>
                  </a:cubicBezTo>
                  <a:cubicBezTo>
                    <a:pt x="440798" y="182242"/>
                    <a:pt x="440798" y="182242"/>
                    <a:pt x="440798" y="182242"/>
                  </a:cubicBezTo>
                  <a:cubicBezTo>
                    <a:pt x="440798" y="182242"/>
                    <a:pt x="435103" y="182242"/>
                    <a:pt x="435103" y="176547"/>
                  </a:cubicBezTo>
                  <a:cubicBezTo>
                    <a:pt x="435103" y="176547"/>
                    <a:pt x="435103" y="176547"/>
                    <a:pt x="435103" y="165157"/>
                  </a:cubicBezTo>
                  <a:close/>
                  <a:moveTo>
                    <a:pt x="473830" y="159462"/>
                  </a:moveTo>
                  <a:lnTo>
                    <a:pt x="476108" y="159462"/>
                  </a:lnTo>
                  <a:lnTo>
                    <a:pt x="476108" y="182242"/>
                  </a:lnTo>
                  <a:lnTo>
                    <a:pt x="473830" y="182242"/>
                  </a:lnTo>
                  <a:close/>
                  <a:moveTo>
                    <a:pt x="440798" y="159462"/>
                  </a:moveTo>
                  <a:cubicBezTo>
                    <a:pt x="446493" y="159462"/>
                    <a:pt x="446493" y="159462"/>
                    <a:pt x="446493" y="165157"/>
                  </a:cubicBezTo>
                  <a:cubicBezTo>
                    <a:pt x="446493" y="165157"/>
                    <a:pt x="446493" y="165157"/>
                    <a:pt x="440798" y="165157"/>
                  </a:cubicBezTo>
                  <a:cubicBezTo>
                    <a:pt x="440798" y="159462"/>
                    <a:pt x="440798" y="159462"/>
                    <a:pt x="440798" y="159462"/>
                  </a:cubicBezTo>
                  <a:close/>
                  <a:moveTo>
                    <a:pt x="407767" y="159462"/>
                  </a:moveTo>
                  <a:lnTo>
                    <a:pt x="412323" y="159462"/>
                  </a:lnTo>
                  <a:lnTo>
                    <a:pt x="412323" y="182242"/>
                  </a:lnTo>
                  <a:lnTo>
                    <a:pt x="407767" y="182242"/>
                  </a:lnTo>
                  <a:close/>
                  <a:moveTo>
                    <a:pt x="378152" y="159462"/>
                  </a:moveTo>
                  <a:lnTo>
                    <a:pt x="380430" y="159462"/>
                  </a:lnTo>
                  <a:lnTo>
                    <a:pt x="380430" y="182242"/>
                  </a:lnTo>
                  <a:lnTo>
                    <a:pt x="378152" y="182242"/>
                  </a:lnTo>
                  <a:close/>
                  <a:moveTo>
                    <a:pt x="123013" y="159462"/>
                  </a:moveTo>
                  <a:lnTo>
                    <a:pt x="129847" y="159462"/>
                  </a:lnTo>
                  <a:lnTo>
                    <a:pt x="129847" y="182242"/>
                  </a:lnTo>
                  <a:lnTo>
                    <a:pt x="123013" y="182242"/>
                  </a:lnTo>
                  <a:close/>
                  <a:moveTo>
                    <a:pt x="95677" y="159462"/>
                  </a:moveTo>
                  <a:lnTo>
                    <a:pt x="97955" y="159462"/>
                  </a:lnTo>
                  <a:lnTo>
                    <a:pt x="97955" y="182242"/>
                  </a:lnTo>
                  <a:lnTo>
                    <a:pt x="95677" y="182242"/>
                  </a:lnTo>
                  <a:close/>
                  <a:moveTo>
                    <a:pt x="61507" y="159462"/>
                  </a:moveTo>
                  <a:cubicBezTo>
                    <a:pt x="68341" y="159462"/>
                    <a:pt x="68341" y="159462"/>
                    <a:pt x="68341" y="165157"/>
                  </a:cubicBezTo>
                  <a:cubicBezTo>
                    <a:pt x="68341" y="165157"/>
                    <a:pt x="68341" y="165157"/>
                    <a:pt x="61507" y="165157"/>
                  </a:cubicBezTo>
                  <a:cubicBezTo>
                    <a:pt x="61507" y="159462"/>
                    <a:pt x="61507" y="159462"/>
                    <a:pt x="61507" y="159462"/>
                  </a:cubicBezTo>
                  <a:close/>
                  <a:moveTo>
                    <a:pt x="29614" y="159462"/>
                  </a:moveTo>
                  <a:lnTo>
                    <a:pt x="34170" y="159462"/>
                  </a:lnTo>
                  <a:lnTo>
                    <a:pt x="34170" y="182242"/>
                  </a:lnTo>
                  <a:lnTo>
                    <a:pt x="29614" y="182242"/>
                  </a:lnTo>
                  <a:close/>
                  <a:moveTo>
                    <a:pt x="466996" y="127569"/>
                  </a:moveTo>
                  <a:cubicBezTo>
                    <a:pt x="472691" y="127569"/>
                    <a:pt x="472691" y="127569"/>
                    <a:pt x="472691" y="127569"/>
                  </a:cubicBezTo>
                  <a:cubicBezTo>
                    <a:pt x="472691" y="127569"/>
                    <a:pt x="472691" y="127569"/>
                    <a:pt x="478386" y="127569"/>
                  </a:cubicBezTo>
                  <a:cubicBezTo>
                    <a:pt x="478386" y="127569"/>
                    <a:pt x="478386" y="127569"/>
                    <a:pt x="478386" y="143515"/>
                  </a:cubicBezTo>
                  <a:cubicBezTo>
                    <a:pt x="472691" y="143515"/>
                    <a:pt x="472691" y="143515"/>
                    <a:pt x="472691" y="143515"/>
                  </a:cubicBezTo>
                  <a:cubicBezTo>
                    <a:pt x="472691" y="143515"/>
                    <a:pt x="472691" y="143515"/>
                    <a:pt x="466996" y="143515"/>
                  </a:cubicBezTo>
                  <a:cubicBezTo>
                    <a:pt x="466996" y="143515"/>
                    <a:pt x="466996" y="143515"/>
                    <a:pt x="466996" y="127569"/>
                  </a:cubicBezTo>
                  <a:close/>
                  <a:moveTo>
                    <a:pt x="435103" y="127569"/>
                  </a:moveTo>
                  <a:cubicBezTo>
                    <a:pt x="435103" y="127569"/>
                    <a:pt x="440798" y="127569"/>
                    <a:pt x="440798" y="127569"/>
                  </a:cubicBezTo>
                  <a:cubicBezTo>
                    <a:pt x="440798" y="127569"/>
                    <a:pt x="440798" y="127569"/>
                    <a:pt x="440798" y="143515"/>
                  </a:cubicBezTo>
                  <a:cubicBezTo>
                    <a:pt x="440798" y="143515"/>
                    <a:pt x="435103" y="143515"/>
                    <a:pt x="435103" y="143515"/>
                  </a:cubicBezTo>
                  <a:cubicBezTo>
                    <a:pt x="435103" y="143515"/>
                    <a:pt x="435103" y="143515"/>
                    <a:pt x="435103" y="127569"/>
                  </a:cubicBezTo>
                  <a:close/>
                  <a:moveTo>
                    <a:pt x="412323" y="127569"/>
                  </a:moveTo>
                  <a:cubicBezTo>
                    <a:pt x="412323" y="127569"/>
                    <a:pt x="416879" y="127569"/>
                    <a:pt x="416879" y="127569"/>
                  </a:cubicBezTo>
                  <a:cubicBezTo>
                    <a:pt x="416879" y="127569"/>
                    <a:pt x="416879" y="127569"/>
                    <a:pt x="416879" y="143515"/>
                  </a:cubicBezTo>
                  <a:cubicBezTo>
                    <a:pt x="416879" y="143515"/>
                    <a:pt x="412323" y="143515"/>
                    <a:pt x="412323" y="143515"/>
                  </a:cubicBezTo>
                  <a:close/>
                  <a:moveTo>
                    <a:pt x="373596" y="127569"/>
                  </a:moveTo>
                  <a:cubicBezTo>
                    <a:pt x="379291" y="127569"/>
                    <a:pt x="379291" y="127569"/>
                    <a:pt x="379291" y="127569"/>
                  </a:cubicBezTo>
                  <a:cubicBezTo>
                    <a:pt x="379291" y="127569"/>
                    <a:pt x="379291" y="127569"/>
                    <a:pt x="384986" y="127569"/>
                  </a:cubicBezTo>
                  <a:cubicBezTo>
                    <a:pt x="384986" y="127569"/>
                    <a:pt x="384986" y="127569"/>
                    <a:pt x="384986" y="143515"/>
                  </a:cubicBezTo>
                  <a:cubicBezTo>
                    <a:pt x="379291" y="143515"/>
                    <a:pt x="379291" y="143515"/>
                    <a:pt x="379291" y="143515"/>
                  </a:cubicBezTo>
                  <a:cubicBezTo>
                    <a:pt x="379291" y="143515"/>
                    <a:pt x="379291" y="143515"/>
                    <a:pt x="373596" y="143515"/>
                  </a:cubicBezTo>
                  <a:cubicBezTo>
                    <a:pt x="373596" y="143515"/>
                    <a:pt x="373596" y="143515"/>
                    <a:pt x="373596" y="127569"/>
                  </a:cubicBezTo>
                  <a:close/>
                  <a:moveTo>
                    <a:pt x="91121" y="127569"/>
                  </a:moveTo>
                  <a:cubicBezTo>
                    <a:pt x="95677" y="127569"/>
                    <a:pt x="95677" y="127569"/>
                    <a:pt x="95677" y="127569"/>
                  </a:cubicBezTo>
                  <a:cubicBezTo>
                    <a:pt x="95677" y="127569"/>
                    <a:pt x="95677" y="127569"/>
                    <a:pt x="100233" y="127569"/>
                  </a:cubicBezTo>
                  <a:cubicBezTo>
                    <a:pt x="100233" y="127569"/>
                    <a:pt x="100233" y="127569"/>
                    <a:pt x="100233" y="143515"/>
                  </a:cubicBezTo>
                  <a:cubicBezTo>
                    <a:pt x="95677" y="143515"/>
                    <a:pt x="95677" y="143515"/>
                    <a:pt x="95677" y="143515"/>
                  </a:cubicBezTo>
                  <a:cubicBezTo>
                    <a:pt x="95677" y="143515"/>
                    <a:pt x="95677" y="143515"/>
                    <a:pt x="91121" y="143515"/>
                  </a:cubicBezTo>
                  <a:cubicBezTo>
                    <a:pt x="91121" y="143515"/>
                    <a:pt x="91121" y="143515"/>
                    <a:pt x="91121" y="127569"/>
                  </a:cubicBezTo>
                  <a:close/>
                  <a:moveTo>
                    <a:pt x="35309" y="127569"/>
                  </a:moveTo>
                  <a:cubicBezTo>
                    <a:pt x="41004" y="127569"/>
                    <a:pt x="41004" y="127569"/>
                    <a:pt x="41004" y="127569"/>
                  </a:cubicBezTo>
                  <a:cubicBezTo>
                    <a:pt x="41004" y="127569"/>
                    <a:pt x="41004" y="127569"/>
                    <a:pt x="41004" y="143515"/>
                  </a:cubicBezTo>
                  <a:cubicBezTo>
                    <a:pt x="41004" y="143515"/>
                    <a:pt x="41004" y="143515"/>
                    <a:pt x="35309" y="143515"/>
                  </a:cubicBezTo>
                  <a:close/>
                  <a:moveTo>
                    <a:pt x="407767" y="104220"/>
                  </a:moveTo>
                  <a:cubicBezTo>
                    <a:pt x="407767" y="104220"/>
                    <a:pt x="407767" y="104220"/>
                    <a:pt x="412323" y="104220"/>
                  </a:cubicBezTo>
                  <a:cubicBezTo>
                    <a:pt x="412323" y="109345"/>
                    <a:pt x="412323" y="109345"/>
                    <a:pt x="412323" y="109345"/>
                  </a:cubicBezTo>
                  <a:cubicBezTo>
                    <a:pt x="407767" y="109345"/>
                    <a:pt x="407767" y="109345"/>
                    <a:pt x="407767" y="104220"/>
                  </a:cubicBezTo>
                  <a:close/>
                  <a:moveTo>
                    <a:pt x="123013" y="104220"/>
                  </a:moveTo>
                  <a:cubicBezTo>
                    <a:pt x="123013" y="104220"/>
                    <a:pt x="128708" y="104220"/>
                    <a:pt x="128708" y="104220"/>
                  </a:cubicBezTo>
                  <a:cubicBezTo>
                    <a:pt x="128708" y="109345"/>
                    <a:pt x="128708" y="109345"/>
                    <a:pt x="128708" y="109345"/>
                  </a:cubicBezTo>
                  <a:cubicBezTo>
                    <a:pt x="123013" y="109345"/>
                    <a:pt x="123013" y="109345"/>
                    <a:pt x="123013" y="104220"/>
                  </a:cubicBezTo>
                  <a:close/>
                  <a:moveTo>
                    <a:pt x="29614" y="104220"/>
                  </a:moveTo>
                  <a:cubicBezTo>
                    <a:pt x="29614" y="104220"/>
                    <a:pt x="35309" y="104220"/>
                    <a:pt x="35309" y="104220"/>
                  </a:cubicBezTo>
                  <a:cubicBezTo>
                    <a:pt x="35309" y="109345"/>
                    <a:pt x="35309" y="109345"/>
                    <a:pt x="35309" y="109345"/>
                  </a:cubicBezTo>
                  <a:cubicBezTo>
                    <a:pt x="29614" y="109345"/>
                    <a:pt x="29614" y="109345"/>
                    <a:pt x="29614" y="104220"/>
                  </a:cubicBezTo>
                  <a:close/>
                  <a:moveTo>
                    <a:pt x="466996" y="88843"/>
                  </a:moveTo>
                  <a:cubicBezTo>
                    <a:pt x="472691" y="88843"/>
                    <a:pt x="472691" y="88843"/>
                    <a:pt x="472691" y="88843"/>
                  </a:cubicBezTo>
                  <a:cubicBezTo>
                    <a:pt x="472691" y="88843"/>
                    <a:pt x="472691" y="88843"/>
                    <a:pt x="478386" y="88843"/>
                  </a:cubicBezTo>
                  <a:cubicBezTo>
                    <a:pt x="478386" y="88843"/>
                    <a:pt x="478386" y="88843"/>
                    <a:pt x="478386" y="93969"/>
                  </a:cubicBezTo>
                  <a:cubicBezTo>
                    <a:pt x="478386" y="93969"/>
                    <a:pt x="478386" y="93969"/>
                    <a:pt x="478386" y="104220"/>
                  </a:cubicBezTo>
                  <a:cubicBezTo>
                    <a:pt x="472691" y="109345"/>
                    <a:pt x="472691" y="109345"/>
                    <a:pt x="472691" y="109345"/>
                  </a:cubicBezTo>
                  <a:cubicBezTo>
                    <a:pt x="472691" y="109345"/>
                    <a:pt x="472691" y="109345"/>
                    <a:pt x="466996" y="104220"/>
                  </a:cubicBezTo>
                  <a:cubicBezTo>
                    <a:pt x="466996" y="104220"/>
                    <a:pt x="466996" y="104220"/>
                    <a:pt x="466996" y="93969"/>
                  </a:cubicBezTo>
                  <a:cubicBezTo>
                    <a:pt x="466996" y="88843"/>
                    <a:pt x="466996" y="88843"/>
                    <a:pt x="466996" y="88843"/>
                  </a:cubicBezTo>
                  <a:close/>
                  <a:moveTo>
                    <a:pt x="439659" y="88843"/>
                  </a:moveTo>
                  <a:lnTo>
                    <a:pt x="446493" y="88843"/>
                  </a:lnTo>
                  <a:lnTo>
                    <a:pt x="446493" y="109345"/>
                  </a:lnTo>
                  <a:lnTo>
                    <a:pt x="439659" y="109345"/>
                  </a:lnTo>
                  <a:close/>
                  <a:moveTo>
                    <a:pt x="412323" y="88843"/>
                  </a:moveTo>
                  <a:cubicBezTo>
                    <a:pt x="412323" y="88843"/>
                    <a:pt x="416879" y="88843"/>
                    <a:pt x="416879" y="93969"/>
                  </a:cubicBezTo>
                  <a:cubicBezTo>
                    <a:pt x="416879" y="93969"/>
                    <a:pt x="416879" y="93969"/>
                    <a:pt x="416879" y="104220"/>
                  </a:cubicBezTo>
                  <a:cubicBezTo>
                    <a:pt x="416879" y="104220"/>
                    <a:pt x="412323" y="104220"/>
                    <a:pt x="412323" y="104220"/>
                  </a:cubicBezTo>
                  <a:lnTo>
                    <a:pt x="412323" y="93969"/>
                  </a:lnTo>
                  <a:cubicBezTo>
                    <a:pt x="412323" y="88843"/>
                    <a:pt x="412323" y="88843"/>
                    <a:pt x="412323" y="88843"/>
                  </a:cubicBezTo>
                  <a:close/>
                  <a:moveTo>
                    <a:pt x="407767" y="88843"/>
                  </a:moveTo>
                  <a:cubicBezTo>
                    <a:pt x="407767" y="88843"/>
                    <a:pt x="407767" y="88843"/>
                    <a:pt x="412323" y="88843"/>
                  </a:cubicBezTo>
                  <a:cubicBezTo>
                    <a:pt x="407767" y="88843"/>
                    <a:pt x="407767" y="88843"/>
                    <a:pt x="407767" y="93969"/>
                  </a:cubicBezTo>
                  <a:cubicBezTo>
                    <a:pt x="407767" y="88843"/>
                    <a:pt x="407767" y="88843"/>
                    <a:pt x="407767" y="88843"/>
                  </a:cubicBezTo>
                  <a:close/>
                  <a:moveTo>
                    <a:pt x="373596" y="88843"/>
                  </a:moveTo>
                  <a:cubicBezTo>
                    <a:pt x="379291" y="88843"/>
                    <a:pt x="379291" y="88843"/>
                    <a:pt x="379291" y="88843"/>
                  </a:cubicBezTo>
                  <a:cubicBezTo>
                    <a:pt x="379291" y="88843"/>
                    <a:pt x="379291" y="88843"/>
                    <a:pt x="384986" y="88843"/>
                  </a:cubicBezTo>
                  <a:cubicBezTo>
                    <a:pt x="384986" y="88843"/>
                    <a:pt x="384986" y="88843"/>
                    <a:pt x="384986" y="93969"/>
                  </a:cubicBezTo>
                  <a:cubicBezTo>
                    <a:pt x="384986" y="93969"/>
                    <a:pt x="384986" y="93969"/>
                    <a:pt x="384986" y="104220"/>
                  </a:cubicBezTo>
                  <a:cubicBezTo>
                    <a:pt x="379291" y="109345"/>
                    <a:pt x="379291" y="109345"/>
                    <a:pt x="379291" y="109345"/>
                  </a:cubicBezTo>
                  <a:cubicBezTo>
                    <a:pt x="379291" y="109345"/>
                    <a:pt x="379291" y="109345"/>
                    <a:pt x="373596" y="104220"/>
                  </a:cubicBezTo>
                  <a:cubicBezTo>
                    <a:pt x="373596" y="104220"/>
                    <a:pt x="373596" y="104220"/>
                    <a:pt x="373596" y="93969"/>
                  </a:cubicBezTo>
                  <a:cubicBezTo>
                    <a:pt x="373596" y="88843"/>
                    <a:pt x="373596" y="88843"/>
                    <a:pt x="373596" y="88843"/>
                  </a:cubicBezTo>
                  <a:close/>
                  <a:moveTo>
                    <a:pt x="345121" y="88843"/>
                  </a:moveTo>
                  <a:cubicBezTo>
                    <a:pt x="345121" y="88843"/>
                    <a:pt x="345121" y="88843"/>
                    <a:pt x="345121" y="93969"/>
                  </a:cubicBezTo>
                  <a:cubicBezTo>
                    <a:pt x="345121" y="93969"/>
                    <a:pt x="345121" y="93969"/>
                    <a:pt x="345121" y="104220"/>
                  </a:cubicBezTo>
                  <a:cubicBezTo>
                    <a:pt x="345121" y="104220"/>
                    <a:pt x="350816" y="104220"/>
                    <a:pt x="350816" y="104220"/>
                  </a:cubicBezTo>
                  <a:cubicBezTo>
                    <a:pt x="350816" y="109345"/>
                    <a:pt x="350816" y="109345"/>
                    <a:pt x="345121" y="109345"/>
                  </a:cubicBezTo>
                  <a:cubicBezTo>
                    <a:pt x="345121" y="104220"/>
                    <a:pt x="345121" y="99094"/>
                    <a:pt x="339426" y="99094"/>
                  </a:cubicBezTo>
                  <a:cubicBezTo>
                    <a:pt x="339426" y="99094"/>
                    <a:pt x="339426" y="99094"/>
                    <a:pt x="339426" y="93969"/>
                  </a:cubicBezTo>
                  <a:cubicBezTo>
                    <a:pt x="339426" y="88843"/>
                    <a:pt x="345121" y="88843"/>
                    <a:pt x="345121" y="88843"/>
                  </a:cubicBezTo>
                  <a:close/>
                  <a:moveTo>
                    <a:pt x="345121" y="88843"/>
                  </a:moveTo>
                  <a:cubicBezTo>
                    <a:pt x="350816" y="88843"/>
                    <a:pt x="350816" y="88843"/>
                    <a:pt x="350816" y="88843"/>
                  </a:cubicBezTo>
                  <a:cubicBezTo>
                    <a:pt x="350816" y="88843"/>
                    <a:pt x="350816" y="88843"/>
                    <a:pt x="350816" y="93969"/>
                  </a:cubicBezTo>
                  <a:cubicBezTo>
                    <a:pt x="350816" y="88843"/>
                    <a:pt x="345121" y="88843"/>
                    <a:pt x="345121" y="88843"/>
                  </a:cubicBezTo>
                  <a:close/>
                  <a:moveTo>
                    <a:pt x="128708" y="88843"/>
                  </a:moveTo>
                  <a:cubicBezTo>
                    <a:pt x="134403" y="88843"/>
                    <a:pt x="134403" y="88843"/>
                    <a:pt x="134403" y="93969"/>
                  </a:cubicBezTo>
                  <a:cubicBezTo>
                    <a:pt x="134403" y="93969"/>
                    <a:pt x="134403" y="93969"/>
                    <a:pt x="134403" y="104220"/>
                  </a:cubicBezTo>
                  <a:cubicBezTo>
                    <a:pt x="134403" y="104220"/>
                    <a:pt x="134403" y="104220"/>
                    <a:pt x="128708" y="104220"/>
                  </a:cubicBezTo>
                  <a:lnTo>
                    <a:pt x="128708" y="93969"/>
                  </a:lnTo>
                  <a:cubicBezTo>
                    <a:pt x="128708" y="88843"/>
                    <a:pt x="128708" y="88843"/>
                    <a:pt x="128708" y="88843"/>
                  </a:cubicBezTo>
                  <a:close/>
                  <a:moveTo>
                    <a:pt x="123013" y="88843"/>
                  </a:moveTo>
                  <a:cubicBezTo>
                    <a:pt x="123013" y="88843"/>
                    <a:pt x="123013" y="88843"/>
                    <a:pt x="128708" y="88843"/>
                  </a:cubicBezTo>
                  <a:cubicBezTo>
                    <a:pt x="128708" y="88843"/>
                    <a:pt x="123013" y="88843"/>
                    <a:pt x="123013" y="93969"/>
                  </a:cubicBezTo>
                  <a:cubicBezTo>
                    <a:pt x="123013" y="88843"/>
                    <a:pt x="123013" y="88843"/>
                    <a:pt x="123013" y="88843"/>
                  </a:cubicBezTo>
                  <a:close/>
                  <a:moveTo>
                    <a:pt x="91121" y="88843"/>
                  </a:moveTo>
                  <a:cubicBezTo>
                    <a:pt x="95677" y="88843"/>
                    <a:pt x="95677" y="88843"/>
                    <a:pt x="95677" y="88843"/>
                  </a:cubicBezTo>
                  <a:cubicBezTo>
                    <a:pt x="95677" y="88843"/>
                    <a:pt x="95677" y="88843"/>
                    <a:pt x="100233" y="88843"/>
                  </a:cubicBezTo>
                  <a:cubicBezTo>
                    <a:pt x="100233" y="88843"/>
                    <a:pt x="100233" y="88843"/>
                    <a:pt x="100233" y="93969"/>
                  </a:cubicBezTo>
                  <a:cubicBezTo>
                    <a:pt x="100233" y="93969"/>
                    <a:pt x="100233" y="93969"/>
                    <a:pt x="100233" y="104220"/>
                  </a:cubicBezTo>
                  <a:cubicBezTo>
                    <a:pt x="95677" y="109345"/>
                    <a:pt x="95677" y="109345"/>
                    <a:pt x="95677" y="109345"/>
                  </a:cubicBezTo>
                  <a:cubicBezTo>
                    <a:pt x="95677" y="109345"/>
                    <a:pt x="95677" y="109345"/>
                    <a:pt x="91121" y="104220"/>
                  </a:cubicBezTo>
                  <a:cubicBezTo>
                    <a:pt x="91121" y="104220"/>
                    <a:pt x="91121" y="104220"/>
                    <a:pt x="91121" y="93969"/>
                  </a:cubicBezTo>
                  <a:cubicBezTo>
                    <a:pt x="91121" y="88843"/>
                    <a:pt x="91121" y="88843"/>
                    <a:pt x="91121" y="88843"/>
                  </a:cubicBezTo>
                  <a:close/>
                  <a:moveTo>
                    <a:pt x="61507" y="88843"/>
                  </a:moveTo>
                  <a:lnTo>
                    <a:pt x="68341" y="88843"/>
                  </a:lnTo>
                  <a:lnTo>
                    <a:pt x="68341" y="109345"/>
                  </a:lnTo>
                  <a:lnTo>
                    <a:pt x="61507" y="109345"/>
                  </a:lnTo>
                  <a:close/>
                  <a:moveTo>
                    <a:pt x="35309" y="88843"/>
                  </a:moveTo>
                  <a:cubicBezTo>
                    <a:pt x="41004" y="88843"/>
                    <a:pt x="41004" y="88843"/>
                    <a:pt x="41004" y="93969"/>
                  </a:cubicBezTo>
                  <a:cubicBezTo>
                    <a:pt x="41004" y="93969"/>
                    <a:pt x="41004" y="93969"/>
                    <a:pt x="41004" y="104220"/>
                  </a:cubicBezTo>
                  <a:cubicBezTo>
                    <a:pt x="41004" y="104220"/>
                    <a:pt x="41004" y="104220"/>
                    <a:pt x="35309" y="104220"/>
                  </a:cubicBezTo>
                  <a:lnTo>
                    <a:pt x="35309" y="93969"/>
                  </a:lnTo>
                  <a:cubicBezTo>
                    <a:pt x="35309" y="88843"/>
                    <a:pt x="35309" y="88843"/>
                    <a:pt x="35309" y="88843"/>
                  </a:cubicBezTo>
                  <a:close/>
                  <a:moveTo>
                    <a:pt x="29614" y="88843"/>
                  </a:moveTo>
                  <a:cubicBezTo>
                    <a:pt x="29614" y="88843"/>
                    <a:pt x="29614" y="88843"/>
                    <a:pt x="35309" y="88843"/>
                  </a:cubicBezTo>
                  <a:cubicBezTo>
                    <a:pt x="35309" y="88843"/>
                    <a:pt x="29614" y="88843"/>
                    <a:pt x="29614" y="93969"/>
                  </a:cubicBezTo>
                  <a:cubicBezTo>
                    <a:pt x="29614" y="88843"/>
                    <a:pt x="29614" y="88843"/>
                    <a:pt x="29614" y="88843"/>
                  </a:cubicBezTo>
                  <a:close/>
                  <a:moveTo>
                    <a:pt x="440798" y="65494"/>
                  </a:moveTo>
                  <a:cubicBezTo>
                    <a:pt x="446493" y="65494"/>
                    <a:pt x="446493" y="65494"/>
                    <a:pt x="446493" y="65494"/>
                  </a:cubicBezTo>
                  <a:cubicBezTo>
                    <a:pt x="446493" y="70619"/>
                    <a:pt x="446493" y="70619"/>
                    <a:pt x="440798" y="70619"/>
                  </a:cubicBezTo>
                  <a:cubicBezTo>
                    <a:pt x="440798" y="70619"/>
                    <a:pt x="440798" y="70619"/>
                    <a:pt x="440798" y="65494"/>
                  </a:cubicBezTo>
                  <a:close/>
                  <a:moveTo>
                    <a:pt x="312090" y="65494"/>
                  </a:moveTo>
                  <a:cubicBezTo>
                    <a:pt x="312090" y="65494"/>
                    <a:pt x="312090" y="65494"/>
                    <a:pt x="317785" y="65494"/>
                  </a:cubicBezTo>
                  <a:cubicBezTo>
                    <a:pt x="317785" y="70619"/>
                    <a:pt x="317785" y="70619"/>
                    <a:pt x="317785" y="70619"/>
                  </a:cubicBezTo>
                  <a:cubicBezTo>
                    <a:pt x="312090" y="70619"/>
                    <a:pt x="312090" y="70619"/>
                    <a:pt x="312090" y="65494"/>
                  </a:cubicBezTo>
                  <a:close/>
                  <a:moveTo>
                    <a:pt x="61507" y="65494"/>
                  </a:moveTo>
                  <a:cubicBezTo>
                    <a:pt x="68341" y="65494"/>
                    <a:pt x="68341" y="65494"/>
                    <a:pt x="68341" y="65494"/>
                  </a:cubicBezTo>
                  <a:cubicBezTo>
                    <a:pt x="68341" y="70619"/>
                    <a:pt x="68341" y="70619"/>
                    <a:pt x="61507" y="70619"/>
                  </a:cubicBezTo>
                  <a:cubicBezTo>
                    <a:pt x="61507" y="70619"/>
                    <a:pt x="61507" y="70619"/>
                    <a:pt x="61507" y="65494"/>
                  </a:cubicBezTo>
                  <a:close/>
                  <a:moveTo>
                    <a:pt x="251234" y="59229"/>
                  </a:moveTo>
                  <a:cubicBezTo>
                    <a:pt x="306557" y="59229"/>
                    <a:pt x="350816" y="103777"/>
                    <a:pt x="350816" y="159462"/>
                  </a:cubicBezTo>
                  <a:cubicBezTo>
                    <a:pt x="350816" y="215147"/>
                    <a:pt x="306557" y="259695"/>
                    <a:pt x="251234" y="259695"/>
                  </a:cubicBezTo>
                  <a:cubicBezTo>
                    <a:pt x="201443" y="259695"/>
                    <a:pt x="157184" y="215147"/>
                    <a:pt x="157184" y="159462"/>
                  </a:cubicBezTo>
                  <a:cubicBezTo>
                    <a:pt x="157184" y="159462"/>
                    <a:pt x="157184" y="159462"/>
                    <a:pt x="251234" y="159462"/>
                  </a:cubicBezTo>
                  <a:cubicBezTo>
                    <a:pt x="251234" y="159462"/>
                    <a:pt x="251234" y="159462"/>
                    <a:pt x="251234" y="59229"/>
                  </a:cubicBezTo>
                  <a:close/>
                  <a:moveTo>
                    <a:pt x="473830" y="50117"/>
                  </a:moveTo>
                  <a:lnTo>
                    <a:pt x="476108" y="50117"/>
                  </a:lnTo>
                  <a:lnTo>
                    <a:pt x="476108" y="70619"/>
                  </a:lnTo>
                  <a:lnTo>
                    <a:pt x="473830" y="70619"/>
                  </a:lnTo>
                  <a:close/>
                  <a:moveTo>
                    <a:pt x="440798" y="50117"/>
                  </a:moveTo>
                  <a:cubicBezTo>
                    <a:pt x="440798" y="50117"/>
                    <a:pt x="440798" y="50117"/>
                    <a:pt x="440798" y="55243"/>
                  </a:cubicBezTo>
                  <a:cubicBezTo>
                    <a:pt x="440798" y="55243"/>
                    <a:pt x="440798" y="55243"/>
                    <a:pt x="440798" y="65494"/>
                  </a:cubicBezTo>
                  <a:cubicBezTo>
                    <a:pt x="440798" y="65494"/>
                    <a:pt x="435103" y="65494"/>
                    <a:pt x="435103" y="65494"/>
                  </a:cubicBezTo>
                  <a:cubicBezTo>
                    <a:pt x="435103" y="65494"/>
                    <a:pt x="435103" y="65494"/>
                    <a:pt x="435103" y="55243"/>
                  </a:cubicBezTo>
                  <a:cubicBezTo>
                    <a:pt x="435103" y="50117"/>
                    <a:pt x="440798" y="50117"/>
                    <a:pt x="440798" y="50117"/>
                  </a:cubicBezTo>
                  <a:close/>
                  <a:moveTo>
                    <a:pt x="440798" y="50117"/>
                  </a:moveTo>
                  <a:cubicBezTo>
                    <a:pt x="446493" y="50117"/>
                    <a:pt x="446493" y="50117"/>
                    <a:pt x="446493" y="50117"/>
                  </a:cubicBezTo>
                  <a:cubicBezTo>
                    <a:pt x="446493" y="50117"/>
                    <a:pt x="446493" y="50117"/>
                    <a:pt x="446493" y="55243"/>
                  </a:cubicBezTo>
                  <a:cubicBezTo>
                    <a:pt x="446493" y="50117"/>
                    <a:pt x="446493" y="50117"/>
                    <a:pt x="440798" y="50117"/>
                  </a:cubicBezTo>
                  <a:close/>
                  <a:moveTo>
                    <a:pt x="407767" y="50117"/>
                  </a:moveTo>
                  <a:lnTo>
                    <a:pt x="412323" y="50117"/>
                  </a:lnTo>
                  <a:lnTo>
                    <a:pt x="412323" y="70619"/>
                  </a:lnTo>
                  <a:lnTo>
                    <a:pt x="407767" y="70619"/>
                  </a:lnTo>
                  <a:close/>
                  <a:moveTo>
                    <a:pt x="378152" y="50117"/>
                  </a:moveTo>
                  <a:lnTo>
                    <a:pt x="380430" y="50117"/>
                  </a:lnTo>
                  <a:lnTo>
                    <a:pt x="380430" y="70619"/>
                  </a:lnTo>
                  <a:lnTo>
                    <a:pt x="378152" y="70619"/>
                  </a:lnTo>
                  <a:close/>
                  <a:moveTo>
                    <a:pt x="346260" y="50117"/>
                  </a:moveTo>
                  <a:lnTo>
                    <a:pt x="350816" y="50117"/>
                  </a:lnTo>
                  <a:lnTo>
                    <a:pt x="350816" y="70619"/>
                  </a:lnTo>
                  <a:lnTo>
                    <a:pt x="346260" y="70619"/>
                  </a:lnTo>
                  <a:close/>
                  <a:moveTo>
                    <a:pt x="317785" y="50117"/>
                  </a:moveTo>
                  <a:cubicBezTo>
                    <a:pt x="317785" y="50117"/>
                    <a:pt x="323480" y="50117"/>
                    <a:pt x="323480" y="55243"/>
                  </a:cubicBezTo>
                  <a:cubicBezTo>
                    <a:pt x="323480" y="55243"/>
                    <a:pt x="323480" y="55243"/>
                    <a:pt x="323480" y="65494"/>
                  </a:cubicBezTo>
                  <a:cubicBezTo>
                    <a:pt x="323480" y="65494"/>
                    <a:pt x="317785" y="65494"/>
                    <a:pt x="317785" y="65494"/>
                  </a:cubicBezTo>
                  <a:cubicBezTo>
                    <a:pt x="317785" y="65494"/>
                    <a:pt x="317785" y="65494"/>
                    <a:pt x="317785" y="55243"/>
                  </a:cubicBezTo>
                  <a:cubicBezTo>
                    <a:pt x="317785" y="50117"/>
                    <a:pt x="317785" y="50117"/>
                    <a:pt x="317785" y="50117"/>
                  </a:cubicBezTo>
                  <a:close/>
                  <a:moveTo>
                    <a:pt x="312090" y="50117"/>
                  </a:moveTo>
                  <a:cubicBezTo>
                    <a:pt x="312090" y="50117"/>
                    <a:pt x="312090" y="50117"/>
                    <a:pt x="317785" y="50117"/>
                  </a:cubicBezTo>
                  <a:cubicBezTo>
                    <a:pt x="312090" y="50117"/>
                    <a:pt x="312090" y="50117"/>
                    <a:pt x="312090" y="55243"/>
                  </a:cubicBezTo>
                  <a:cubicBezTo>
                    <a:pt x="312090" y="50117"/>
                    <a:pt x="312090" y="50117"/>
                    <a:pt x="312090" y="50117"/>
                  </a:cubicBezTo>
                  <a:close/>
                  <a:moveTo>
                    <a:pt x="157184" y="50117"/>
                  </a:moveTo>
                  <a:lnTo>
                    <a:pt x="161740" y="50117"/>
                  </a:lnTo>
                  <a:lnTo>
                    <a:pt x="161740" y="70619"/>
                  </a:lnTo>
                  <a:lnTo>
                    <a:pt x="157184" y="70619"/>
                  </a:lnTo>
                  <a:close/>
                  <a:moveTo>
                    <a:pt x="123013" y="50117"/>
                  </a:moveTo>
                  <a:lnTo>
                    <a:pt x="129847" y="50117"/>
                  </a:lnTo>
                  <a:lnTo>
                    <a:pt x="129847" y="70619"/>
                  </a:lnTo>
                  <a:lnTo>
                    <a:pt x="123013" y="70619"/>
                  </a:lnTo>
                  <a:close/>
                  <a:moveTo>
                    <a:pt x="95677" y="50117"/>
                  </a:moveTo>
                  <a:lnTo>
                    <a:pt x="97955" y="50117"/>
                  </a:lnTo>
                  <a:lnTo>
                    <a:pt x="97955" y="70619"/>
                  </a:lnTo>
                  <a:lnTo>
                    <a:pt x="95677" y="70619"/>
                  </a:lnTo>
                  <a:close/>
                  <a:moveTo>
                    <a:pt x="61507" y="50117"/>
                  </a:moveTo>
                  <a:cubicBezTo>
                    <a:pt x="68341" y="50117"/>
                    <a:pt x="68341" y="50117"/>
                    <a:pt x="68341" y="50117"/>
                  </a:cubicBezTo>
                  <a:cubicBezTo>
                    <a:pt x="68341" y="50117"/>
                    <a:pt x="68341" y="50117"/>
                    <a:pt x="68341" y="55243"/>
                  </a:cubicBezTo>
                  <a:cubicBezTo>
                    <a:pt x="68341" y="50117"/>
                    <a:pt x="68341" y="50117"/>
                    <a:pt x="61507" y="50117"/>
                  </a:cubicBezTo>
                  <a:close/>
                  <a:moveTo>
                    <a:pt x="29614" y="50117"/>
                  </a:moveTo>
                  <a:lnTo>
                    <a:pt x="34170" y="50117"/>
                  </a:lnTo>
                  <a:lnTo>
                    <a:pt x="34170" y="70619"/>
                  </a:lnTo>
                  <a:lnTo>
                    <a:pt x="29614" y="70619"/>
                  </a:lnTo>
                  <a:close/>
                  <a:moveTo>
                    <a:pt x="234637" y="43282"/>
                  </a:moveTo>
                  <a:lnTo>
                    <a:pt x="234637" y="143515"/>
                  </a:lnTo>
                  <a:cubicBezTo>
                    <a:pt x="234637" y="143515"/>
                    <a:pt x="234637" y="143515"/>
                    <a:pt x="138960" y="143515"/>
                  </a:cubicBezTo>
                  <a:cubicBezTo>
                    <a:pt x="138960" y="87830"/>
                    <a:pt x="178356" y="43282"/>
                    <a:pt x="234637" y="43282"/>
                  </a:cubicBezTo>
                  <a:close/>
                  <a:moveTo>
                    <a:pt x="312615" y="27826"/>
                  </a:moveTo>
                  <a:cubicBezTo>
                    <a:pt x="312615" y="27826"/>
                    <a:pt x="312615" y="27826"/>
                    <a:pt x="318198" y="27826"/>
                  </a:cubicBezTo>
                  <a:cubicBezTo>
                    <a:pt x="318198" y="27826"/>
                    <a:pt x="318198" y="27826"/>
                    <a:pt x="318198" y="33392"/>
                  </a:cubicBezTo>
                  <a:cubicBezTo>
                    <a:pt x="312615" y="33392"/>
                    <a:pt x="312615" y="33392"/>
                    <a:pt x="312615" y="33392"/>
                  </a:cubicBezTo>
                  <a:cubicBezTo>
                    <a:pt x="312615" y="27826"/>
                    <a:pt x="312615" y="27826"/>
                    <a:pt x="312615" y="27826"/>
                  </a:cubicBezTo>
                  <a:close/>
                  <a:moveTo>
                    <a:pt x="251209" y="27826"/>
                  </a:moveTo>
                  <a:cubicBezTo>
                    <a:pt x="256791" y="27826"/>
                    <a:pt x="256791" y="27826"/>
                    <a:pt x="256791" y="27826"/>
                  </a:cubicBezTo>
                  <a:cubicBezTo>
                    <a:pt x="256791" y="27826"/>
                    <a:pt x="256791" y="27826"/>
                    <a:pt x="256791" y="33392"/>
                  </a:cubicBezTo>
                  <a:cubicBezTo>
                    <a:pt x="256791" y="33392"/>
                    <a:pt x="256791" y="33392"/>
                    <a:pt x="251209" y="33392"/>
                  </a:cubicBezTo>
                  <a:cubicBezTo>
                    <a:pt x="251209" y="27826"/>
                    <a:pt x="251209" y="27826"/>
                    <a:pt x="251209" y="27826"/>
                  </a:cubicBezTo>
                  <a:close/>
                  <a:moveTo>
                    <a:pt x="156308" y="27826"/>
                  </a:moveTo>
                  <a:cubicBezTo>
                    <a:pt x="161890" y="27826"/>
                    <a:pt x="161890" y="27826"/>
                    <a:pt x="161890" y="27826"/>
                  </a:cubicBezTo>
                  <a:cubicBezTo>
                    <a:pt x="161890" y="27826"/>
                    <a:pt x="161890" y="27826"/>
                    <a:pt x="161890" y="33392"/>
                  </a:cubicBezTo>
                  <a:cubicBezTo>
                    <a:pt x="161890" y="33392"/>
                    <a:pt x="161890" y="33392"/>
                    <a:pt x="156308" y="33392"/>
                  </a:cubicBezTo>
                  <a:cubicBezTo>
                    <a:pt x="156308" y="27826"/>
                    <a:pt x="156308" y="27826"/>
                    <a:pt x="156308" y="27826"/>
                  </a:cubicBezTo>
                  <a:close/>
                  <a:moveTo>
                    <a:pt x="61407" y="27826"/>
                  </a:moveTo>
                  <a:cubicBezTo>
                    <a:pt x="66989" y="27826"/>
                    <a:pt x="66989" y="27826"/>
                    <a:pt x="66989" y="27826"/>
                  </a:cubicBezTo>
                  <a:cubicBezTo>
                    <a:pt x="66989" y="27826"/>
                    <a:pt x="66989" y="27826"/>
                    <a:pt x="66989" y="33392"/>
                  </a:cubicBezTo>
                  <a:cubicBezTo>
                    <a:pt x="66989" y="33392"/>
                    <a:pt x="66989" y="33392"/>
                    <a:pt x="61407" y="33392"/>
                  </a:cubicBezTo>
                  <a:cubicBezTo>
                    <a:pt x="61407" y="27826"/>
                    <a:pt x="61407" y="27826"/>
                    <a:pt x="61407" y="27826"/>
                  </a:cubicBezTo>
                  <a:close/>
                  <a:moveTo>
                    <a:pt x="39077" y="16696"/>
                  </a:moveTo>
                  <a:cubicBezTo>
                    <a:pt x="39077" y="16696"/>
                    <a:pt x="39077" y="16696"/>
                    <a:pt x="39077" y="27826"/>
                  </a:cubicBezTo>
                  <a:cubicBezTo>
                    <a:pt x="39077" y="27826"/>
                    <a:pt x="39077" y="27826"/>
                    <a:pt x="33494" y="33392"/>
                  </a:cubicBezTo>
                  <a:cubicBezTo>
                    <a:pt x="27912" y="33392"/>
                    <a:pt x="27912" y="33392"/>
                    <a:pt x="27912" y="33392"/>
                  </a:cubicBezTo>
                  <a:cubicBezTo>
                    <a:pt x="27912" y="27826"/>
                    <a:pt x="27912" y="27826"/>
                    <a:pt x="27912" y="27826"/>
                  </a:cubicBezTo>
                  <a:cubicBezTo>
                    <a:pt x="27912" y="27826"/>
                    <a:pt x="33494" y="27826"/>
                    <a:pt x="33494" y="27826"/>
                  </a:cubicBezTo>
                  <a:cubicBezTo>
                    <a:pt x="33494" y="27826"/>
                    <a:pt x="33494" y="27826"/>
                    <a:pt x="33494" y="22261"/>
                  </a:cubicBezTo>
                  <a:cubicBezTo>
                    <a:pt x="33494" y="22261"/>
                    <a:pt x="33494" y="22261"/>
                    <a:pt x="27912" y="22261"/>
                  </a:cubicBezTo>
                  <a:cubicBezTo>
                    <a:pt x="22330" y="27826"/>
                    <a:pt x="16747" y="33392"/>
                    <a:pt x="16747" y="44523"/>
                  </a:cubicBezTo>
                  <a:cubicBezTo>
                    <a:pt x="16747" y="44523"/>
                    <a:pt x="16747" y="44523"/>
                    <a:pt x="16747" y="267135"/>
                  </a:cubicBezTo>
                  <a:cubicBezTo>
                    <a:pt x="16747" y="278265"/>
                    <a:pt x="22330" y="283831"/>
                    <a:pt x="27912" y="289396"/>
                  </a:cubicBezTo>
                  <a:cubicBezTo>
                    <a:pt x="27912" y="289396"/>
                    <a:pt x="27912" y="289396"/>
                    <a:pt x="27912" y="278265"/>
                  </a:cubicBezTo>
                  <a:cubicBezTo>
                    <a:pt x="27912" y="278265"/>
                    <a:pt x="27912" y="278265"/>
                    <a:pt x="33494" y="278265"/>
                  </a:cubicBezTo>
                  <a:cubicBezTo>
                    <a:pt x="33494" y="278265"/>
                    <a:pt x="33494" y="278265"/>
                    <a:pt x="33494" y="289396"/>
                  </a:cubicBezTo>
                  <a:cubicBezTo>
                    <a:pt x="39077" y="294961"/>
                    <a:pt x="39077" y="294961"/>
                    <a:pt x="44659" y="294961"/>
                  </a:cubicBezTo>
                  <a:cubicBezTo>
                    <a:pt x="44659" y="294961"/>
                    <a:pt x="44659" y="294961"/>
                    <a:pt x="61407" y="294961"/>
                  </a:cubicBezTo>
                  <a:cubicBezTo>
                    <a:pt x="61407" y="294961"/>
                    <a:pt x="61407" y="294961"/>
                    <a:pt x="66989" y="294961"/>
                  </a:cubicBezTo>
                  <a:cubicBezTo>
                    <a:pt x="66989" y="294961"/>
                    <a:pt x="66989" y="294961"/>
                    <a:pt x="94901" y="294961"/>
                  </a:cubicBezTo>
                  <a:cubicBezTo>
                    <a:pt x="94901" y="294961"/>
                    <a:pt x="94901" y="294961"/>
                    <a:pt x="122813" y="294961"/>
                  </a:cubicBezTo>
                  <a:cubicBezTo>
                    <a:pt x="122813" y="294961"/>
                    <a:pt x="122813" y="294961"/>
                    <a:pt x="122813" y="278265"/>
                  </a:cubicBezTo>
                  <a:cubicBezTo>
                    <a:pt x="122813" y="278265"/>
                    <a:pt x="122813" y="278265"/>
                    <a:pt x="128396" y="278265"/>
                  </a:cubicBezTo>
                  <a:cubicBezTo>
                    <a:pt x="128396" y="278265"/>
                    <a:pt x="128396" y="278265"/>
                    <a:pt x="128396" y="294961"/>
                  </a:cubicBezTo>
                  <a:cubicBezTo>
                    <a:pt x="128396" y="294961"/>
                    <a:pt x="128396" y="294961"/>
                    <a:pt x="156308" y="294961"/>
                  </a:cubicBezTo>
                  <a:cubicBezTo>
                    <a:pt x="156308" y="294961"/>
                    <a:pt x="156308" y="294961"/>
                    <a:pt x="156308" y="278265"/>
                  </a:cubicBezTo>
                  <a:cubicBezTo>
                    <a:pt x="156308" y="278265"/>
                    <a:pt x="156308" y="278265"/>
                    <a:pt x="161890" y="278265"/>
                  </a:cubicBezTo>
                  <a:cubicBezTo>
                    <a:pt x="161890" y="278265"/>
                    <a:pt x="161890" y="278265"/>
                    <a:pt x="161890" y="294961"/>
                  </a:cubicBezTo>
                  <a:cubicBezTo>
                    <a:pt x="161890" y="294961"/>
                    <a:pt x="161890" y="294961"/>
                    <a:pt x="184220" y="294961"/>
                  </a:cubicBezTo>
                  <a:cubicBezTo>
                    <a:pt x="184220" y="294961"/>
                    <a:pt x="184220" y="294961"/>
                    <a:pt x="184220" y="283831"/>
                  </a:cubicBezTo>
                  <a:cubicBezTo>
                    <a:pt x="184220" y="278265"/>
                    <a:pt x="184220" y="278265"/>
                    <a:pt x="184220" y="278265"/>
                  </a:cubicBezTo>
                  <a:cubicBezTo>
                    <a:pt x="189802" y="278265"/>
                    <a:pt x="189802" y="278265"/>
                    <a:pt x="189802" y="278265"/>
                  </a:cubicBezTo>
                  <a:cubicBezTo>
                    <a:pt x="189802" y="278265"/>
                    <a:pt x="195385" y="278265"/>
                    <a:pt x="195385" y="278265"/>
                  </a:cubicBezTo>
                  <a:cubicBezTo>
                    <a:pt x="195385" y="278265"/>
                    <a:pt x="195385" y="278265"/>
                    <a:pt x="195385" y="283831"/>
                  </a:cubicBezTo>
                  <a:cubicBezTo>
                    <a:pt x="195385" y="283831"/>
                    <a:pt x="195385" y="283831"/>
                    <a:pt x="195385" y="294961"/>
                  </a:cubicBezTo>
                  <a:cubicBezTo>
                    <a:pt x="195385" y="294961"/>
                    <a:pt x="195385" y="294961"/>
                    <a:pt x="217714" y="294961"/>
                  </a:cubicBezTo>
                  <a:cubicBezTo>
                    <a:pt x="217714" y="294961"/>
                    <a:pt x="217714" y="294961"/>
                    <a:pt x="217714" y="278265"/>
                  </a:cubicBezTo>
                  <a:cubicBezTo>
                    <a:pt x="217714" y="278265"/>
                    <a:pt x="217714" y="278265"/>
                    <a:pt x="223297" y="278265"/>
                  </a:cubicBezTo>
                  <a:cubicBezTo>
                    <a:pt x="223297" y="278265"/>
                    <a:pt x="223297" y="278265"/>
                    <a:pt x="223297" y="294961"/>
                  </a:cubicBezTo>
                  <a:cubicBezTo>
                    <a:pt x="223297" y="294961"/>
                    <a:pt x="223297" y="294961"/>
                    <a:pt x="251209" y="294961"/>
                  </a:cubicBezTo>
                  <a:cubicBezTo>
                    <a:pt x="251209" y="294961"/>
                    <a:pt x="251209" y="294961"/>
                    <a:pt x="251209" y="278265"/>
                  </a:cubicBezTo>
                  <a:cubicBezTo>
                    <a:pt x="251209" y="278265"/>
                    <a:pt x="251209" y="278265"/>
                    <a:pt x="256791" y="278265"/>
                  </a:cubicBezTo>
                  <a:cubicBezTo>
                    <a:pt x="256791" y="278265"/>
                    <a:pt x="256791" y="278265"/>
                    <a:pt x="256791" y="294961"/>
                  </a:cubicBezTo>
                  <a:cubicBezTo>
                    <a:pt x="256791" y="294961"/>
                    <a:pt x="256791" y="294961"/>
                    <a:pt x="284703" y="294961"/>
                  </a:cubicBezTo>
                  <a:cubicBezTo>
                    <a:pt x="284703" y="294961"/>
                    <a:pt x="284703" y="294961"/>
                    <a:pt x="312615" y="294961"/>
                  </a:cubicBezTo>
                  <a:cubicBezTo>
                    <a:pt x="312615" y="294961"/>
                    <a:pt x="312615" y="294961"/>
                    <a:pt x="318198" y="294961"/>
                  </a:cubicBezTo>
                  <a:cubicBezTo>
                    <a:pt x="318198" y="294961"/>
                    <a:pt x="318198" y="294961"/>
                    <a:pt x="318198" y="283831"/>
                  </a:cubicBezTo>
                  <a:cubicBezTo>
                    <a:pt x="318198" y="278265"/>
                    <a:pt x="318198" y="278265"/>
                    <a:pt x="318198" y="278265"/>
                  </a:cubicBezTo>
                  <a:cubicBezTo>
                    <a:pt x="318198" y="278265"/>
                    <a:pt x="323780" y="278265"/>
                    <a:pt x="323780" y="283831"/>
                  </a:cubicBezTo>
                  <a:cubicBezTo>
                    <a:pt x="323780" y="283831"/>
                    <a:pt x="323780" y="283831"/>
                    <a:pt x="323780" y="294961"/>
                  </a:cubicBezTo>
                  <a:lnTo>
                    <a:pt x="329973" y="294961"/>
                  </a:lnTo>
                  <a:cubicBezTo>
                    <a:pt x="333898" y="294961"/>
                    <a:pt x="339132" y="294961"/>
                    <a:pt x="346110" y="294961"/>
                  </a:cubicBezTo>
                  <a:cubicBezTo>
                    <a:pt x="346110" y="294961"/>
                    <a:pt x="346110" y="294961"/>
                    <a:pt x="346110" y="278265"/>
                  </a:cubicBezTo>
                  <a:cubicBezTo>
                    <a:pt x="346110" y="278265"/>
                    <a:pt x="346110" y="278265"/>
                    <a:pt x="351692" y="278265"/>
                  </a:cubicBezTo>
                  <a:cubicBezTo>
                    <a:pt x="351692" y="278265"/>
                    <a:pt x="351692" y="278265"/>
                    <a:pt x="351692" y="294961"/>
                  </a:cubicBezTo>
                  <a:cubicBezTo>
                    <a:pt x="351692" y="294961"/>
                    <a:pt x="351692" y="294961"/>
                    <a:pt x="379604" y="294961"/>
                  </a:cubicBezTo>
                  <a:cubicBezTo>
                    <a:pt x="379604" y="294961"/>
                    <a:pt x="379604" y="294961"/>
                    <a:pt x="407517" y="294961"/>
                  </a:cubicBezTo>
                  <a:cubicBezTo>
                    <a:pt x="407517" y="294961"/>
                    <a:pt x="407517" y="294961"/>
                    <a:pt x="407517" y="278265"/>
                  </a:cubicBezTo>
                  <a:cubicBezTo>
                    <a:pt x="407517" y="278265"/>
                    <a:pt x="407517" y="278265"/>
                    <a:pt x="413099" y="278265"/>
                  </a:cubicBezTo>
                  <a:cubicBezTo>
                    <a:pt x="413099" y="278265"/>
                    <a:pt x="413099" y="278265"/>
                    <a:pt x="413099" y="294961"/>
                  </a:cubicBezTo>
                  <a:cubicBezTo>
                    <a:pt x="413099" y="294961"/>
                    <a:pt x="413099" y="294961"/>
                    <a:pt x="424874" y="294961"/>
                  </a:cubicBezTo>
                  <a:lnTo>
                    <a:pt x="435429" y="294961"/>
                  </a:lnTo>
                  <a:cubicBezTo>
                    <a:pt x="435429" y="294961"/>
                    <a:pt x="435429" y="294961"/>
                    <a:pt x="435429" y="283831"/>
                  </a:cubicBezTo>
                  <a:cubicBezTo>
                    <a:pt x="435429" y="278265"/>
                    <a:pt x="441011" y="278265"/>
                    <a:pt x="441011" y="278265"/>
                  </a:cubicBezTo>
                  <a:cubicBezTo>
                    <a:pt x="441011" y="278265"/>
                    <a:pt x="441011" y="278265"/>
                    <a:pt x="441011" y="283831"/>
                  </a:cubicBezTo>
                  <a:cubicBezTo>
                    <a:pt x="441011" y="283831"/>
                    <a:pt x="441011" y="283831"/>
                    <a:pt x="441011" y="294961"/>
                  </a:cubicBezTo>
                  <a:cubicBezTo>
                    <a:pt x="441011" y="294961"/>
                    <a:pt x="441011" y="294961"/>
                    <a:pt x="446593" y="294961"/>
                  </a:cubicBezTo>
                  <a:cubicBezTo>
                    <a:pt x="446593" y="294961"/>
                    <a:pt x="446593" y="294961"/>
                    <a:pt x="463341" y="294961"/>
                  </a:cubicBezTo>
                  <a:cubicBezTo>
                    <a:pt x="463341" y="294961"/>
                    <a:pt x="468923" y="294961"/>
                    <a:pt x="474506" y="289396"/>
                  </a:cubicBezTo>
                  <a:cubicBezTo>
                    <a:pt x="485670" y="283831"/>
                    <a:pt x="485670" y="278265"/>
                    <a:pt x="485670" y="267135"/>
                  </a:cubicBezTo>
                  <a:cubicBezTo>
                    <a:pt x="485670" y="267135"/>
                    <a:pt x="485670" y="267135"/>
                    <a:pt x="485670" y="44523"/>
                  </a:cubicBezTo>
                  <a:cubicBezTo>
                    <a:pt x="485670" y="33392"/>
                    <a:pt x="485670" y="27826"/>
                    <a:pt x="480088" y="22261"/>
                  </a:cubicBezTo>
                  <a:cubicBezTo>
                    <a:pt x="480088" y="22261"/>
                    <a:pt x="480088" y="22261"/>
                    <a:pt x="480088" y="27826"/>
                  </a:cubicBezTo>
                  <a:cubicBezTo>
                    <a:pt x="480088" y="27826"/>
                    <a:pt x="480088" y="27826"/>
                    <a:pt x="480088" y="33392"/>
                  </a:cubicBezTo>
                  <a:cubicBezTo>
                    <a:pt x="474506" y="33392"/>
                    <a:pt x="474506" y="33392"/>
                    <a:pt x="474506" y="33392"/>
                  </a:cubicBezTo>
                  <a:cubicBezTo>
                    <a:pt x="474506" y="33392"/>
                    <a:pt x="474506" y="33392"/>
                    <a:pt x="468923" y="33392"/>
                  </a:cubicBezTo>
                  <a:cubicBezTo>
                    <a:pt x="468923" y="27826"/>
                    <a:pt x="468923" y="27826"/>
                    <a:pt x="468923" y="27826"/>
                  </a:cubicBezTo>
                  <a:cubicBezTo>
                    <a:pt x="468923" y="27826"/>
                    <a:pt x="468923" y="27826"/>
                    <a:pt x="468923" y="16696"/>
                  </a:cubicBezTo>
                  <a:cubicBezTo>
                    <a:pt x="468923" y="16696"/>
                    <a:pt x="463341" y="16696"/>
                    <a:pt x="463341" y="16696"/>
                  </a:cubicBezTo>
                  <a:cubicBezTo>
                    <a:pt x="463341" y="16696"/>
                    <a:pt x="463341" y="16696"/>
                    <a:pt x="446593" y="16696"/>
                  </a:cubicBezTo>
                  <a:cubicBezTo>
                    <a:pt x="446593" y="16696"/>
                    <a:pt x="446593" y="16696"/>
                    <a:pt x="441011" y="16696"/>
                  </a:cubicBezTo>
                  <a:lnTo>
                    <a:pt x="441011" y="27826"/>
                  </a:lnTo>
                  <a:cubicBezTo>
                    <a:pt x="446593" y="27826"/>
                    <a:pt x="446593" y="27826"/>
                    <a:pt x="446593" y="27826"/>
                  </a:cubicBezTo>
                  <a:cubicBezTo>
                    <a:pt x="446593" y="27826"/>
                    <a:pt x="446593" y="27826"/>
                    <a:pt x="446593" y="33392"/>
                  </a:cubicBezTo>
                  <a:cubicBezTo>
                    <a:pt x="446593" y="33392"/>
                    <a:pt x="446593" y="33392"/>
                    <a:pt x="441011" y="33392"/>
                  </a:cubicBezTo>
                  <a:cubicBezTo>
                    <a:pt x="441011" y="27826"/>
                    <a:pt x="435429" y="27826"/>
                    <a:pt x="435429" y="27826"/>
                  </a:cubicBezTo>
                  <a:cubicBezTo>
                    <a:pt x="435429" y="27826"/>
                    <a:pt x="435429" y="27826"/>
                    <a:pt x="435429" y="16696"/>
                  </a:cubicBezTo>
                  <a:cubicBezTo>
                    <a:pt x="435429" y="16696"/>
                    <a:pt x="435429" y="16696"/>
                    <a:pt x="418681" y="16696"/>
                  </a:cubicBezTo>
                  <a:cubicBezTo>
                    <a:pt x="418681" y="16696"/>
                    <a:pt x="418681" y="16696"/>
                    <a:pt x="418681" y="27826"/>
                  </a:cubicBezTo>
                  <a:cubicBezTo>
                    <a:pt x="418681" y="27826"/>
                    <a:pt x="413099" y="27826"/>
                    <a:pt x="413099" y="33392"/>
                  </a:cubicBezTo>
                  <a:cubicBezTo>
                    <a:pt x="407517" y="33392"/>
                    <a:pt x="407517" y="33392"/>
                    <a:pt x="407517" y="33392"/>
                  </a:cubicBezTo>
                  <a:cubicBezTo>
                    <a:pt x="407517" y="27826"/>
                    <a:pt x="407517" y="27826"/>
                    <a:pt x="407517" y="27826"/>
                  </a:cubicBezTo>
                  <a:cubicBezTo>
                    <a:pt x="407517" y="27826"/>
                    <a:pt x="407517" y="27826"/>
                    <a:pt x="413099" y="27826"/>
                  </a:cubicBezTo>
                  <a:cubicBezTo>
                    <a:pt x="413099" y="27826"/>
                    <a:pt x="413099" y="27826"/>
                    <a:pt x="413099" y="16696"/>
                  </a:cubicBezTo>
                  <a:cubicBezTo>
                    <a:pt x="413099" y="16696"/>
                    <a:pt x="413099" y="16696"/>
                    <a:pt x="407517" y="16696"/>
                  </a:cubicBezTo>
                  <a:cubicBezTo>
                    <a:pt x="407517" y="16696"/>
                    <a:pt x="407517" y="16696"/>
                    <a:pt x="385187" y="16696"/>
                  </a:cubicBezTo>
                  <a:cubicBezTo>
                    <a:pt x="385187" y="16696"/>
                    <a:pt x="385187" y="16696"/>
                    <a:pt x="385187" y="27826"/>
                  </a:cubicBezTo>
                  <a:cubicBezTo>
                    <a:pt x="385187" y="27826"/>
                    <a:pt x="385187" y="27826"/>
                    <a:pt x="385187" y="33392"/>
                  </a:cubicBezTo>
                  <a:cubicBezTo>
                    <a:pt x="379604" y="33392"/>
                    <a:pt x="379604" y="33392"/>
                    <a:pt x="379604" y="33392"/>
                  </a:cubicBezTo>
                  <a:cubicBezTo>
                    <a:pt x="379604" y="33392"/>
                    <a:pt x="379604" y="33392"/>
                    <a:pt x="374022" y="33392"/>
                  </a:cubicBezTo>
                  <a:cubicBezTo>
                    <a:pt x="374022" y="27826"/>
                    <a:pt x="374022" y="27826"/>
                    <a:pt x="374022" y="27826"/>
                  </a:cubicBezTo>
                  <a:cubicBezTo>
                    <a:pt x="374022" y="27826"/>
                    <a:pt x="374022" y="27826"/>
                    <a:pt x="374022" y="16696"/>
                  </a:cubicBezTo>
                  <a:cubicBezTo>
                    <a:pt x="374022" y="16696"/>
                    <a:pt x="374022" y="16696"/>
                    <a:pt x="351692" y="16696"/>
                  </a:cubicBezTo>
                  <a:cubicBezTo>
                    <a:pt x="351692" y="16696"/>
                    <a:pt x="351692" y="16696"/>
                    <a:pt x="346110" y="16696"/>
                  </a:cubicBezTo>
                  <a:lnTo>
                    <a:pt x="346110" y="27826"/>
                  </a:lnTo>
                  <a:cubicBezTo>
                    <a:pt x="346110" y="27826"/>
                    <a:pt x="351692" y="27826"/>
                    <a:pt x="351692" y="27826"/>
                  </a:cubicBezTo>
                  <a:cubicBezTo>
                    <a:pt x="351692" y="27826"/>
                    <a:pt x="351692" y="27826"/>
                    <a:pt x="351692" y="33392"/>
                  </a:cubicBezTo>
                  <a:cubicBezTo>
                    <a:pt x="351692" y="33392"/>
                    <a:pt x="351692" y="33392"/>
                    <a:pt x="346110" y="33392"/>
                  </a:cubicBezTo>
                  <a:cubicBezTo>
                    <a:pt x="340528" y="27826"/>
                    <a:pt x="340528" y="27826"/>
                    <a:pt x="340528" y="27826"/>
                  </a:cubicBezTo>
                  <a:cubicBezTo>
                    <a:pt x="340528" y="27826"/>
                    <a:pt x="340528" y="27826"/>
                    <a:pt x="340528" y="16696"/>
                  </a:cubicBezTo>
                  <a:cubicBezTo>
                    <a:pt x="340528" y="16696"/>
                    <a:pt x="340528" y="16696"/>
                    <a:pt x="318198" y="16696"/>
                  </a:cubicBezTo>
                  <a:cubicBezTo>
                    <a:pt x="318198" y="16696"/>
                    <a:pt x="318198" y="16696"/>
                    <a:pt x="312615" y="16696"/>
                  </a:cubicBezTo>
                  <a:cubicBezTo>
                    <a:pt x="312615" y="16696"/>
                    <a:pt x="312615" y="16696"/>
                    <a:pt x="290286" y="16696"/>
                  </a:cubicBezTo>
                  <a:cubicBezTo>
                    <a:pt x="290286" y="16696"/>
                    <a:pt x="290286" y="16696"/>
                    <a:pt x="290286" y="27826"/>
                  </a:cubicBezTo>
                  <a:cubicBezTo>
                    <a:pt x="290286" y="27826"/>
                    <a:pt x="290286" y="27826"/>
                    <a:pt x="290286" y="33392"/>
                  </a:cubicBezTo>
                  <a:cubicBezTo>
                    <a:pt x="284703" y="33392"/>
                    <a:pt x="284703" y="33392"/>
                    <a:pt x="284703" y="33392"/>
                  </a:cubicBezTo>
                  <a:cubicBezTo>
                    <a:pt x="284703" y="33392"/>
                    <a:pt x="279121" y="33392"/>
                    <a:pt x="279121" y="33392"/>
                  </a:cubicBezTo>
                  <a:cubicBezTo>
                    <a:pt x="279121" y="27826"/>
                    <a:pt x="279121" y="27826"/>
                    <a:pt x="279121" y="27826"/>
                  </a:cubicBezTo>
                  <a:cubicBezTo>
                    <a:pt x="279121" y="27826"/>
                    <a:pt x="279121" y="27826"/>
                    <a:pt x="279121" y="16696"/>
                  </a:cubicBezTo>
                  <a:cubicBezTo>
                    <a:pt x="279121" y="16696"/>
                    <a:pt x="279121" y="16696"/>
                    <a:pt x="256791" y="16696"/>
                  </a:cubicBezTo>
                  <a:cubicBezTo>
                    <a:pt x="256791" y="16696"/>
                    <a:pt x="256791" y="16696"/>
                    <a:pt x="251209" y="16696"/>
                  </a:cubicBezTo>
                  <a:cubicBezTo>
                    <a:pt x="251209" y="16696"/>
                    <a:pt x="251209" y="16696"/>
                    <a:pt x="228879" y="16696"/>
                  </a:cubicBezTo>
                  <a:cubicBezTo>
                    <a:pt x="228879" y="16696"/>
                    <a:pt x="228879" y="16696"/>
                    <a:pt x="228879" y="27826"/>
                  </a:cubicBezTo>
                  <a:cubicBezTo>
                    <a:pt x="228879" y="27826"/>
                    <a:pt x="228879" y="27826"/>
                    <a:pt x="223297" y="33392"/>
                  </a:cubicBezTo>
                  <a:cubicBezTo>
                    <a:pt x="223297" y="33392"/>
                    <a:pt x="217714" y="33392"/>
                    <a:pt x="217714" y="33392"/>
                  </a:cubicBezTo>
                  <a:cubicBezTo>
                    <a:pt x="217714" y="27826"/>
                    <a:pt x="217714" y="27826"/>
                    <a:pt x="217714" y="27826"/>
                  </a:cubicBezTo>
                  <a:cubicBezTo>
                    <a:pt x="217714" y="27826"/>
                    <a:pt x="223297" y="27826"/>
                    <a:pt x="223297" y="27826"/>
                  </a:cubicBezTo>
                  <a:cubicBezTo>
                    <a:pt x="223297" y="27826"/>
                    <a:pt x="223297" y="27826"/>
                    <a:pt x="223297" y="16696"/>
                  </a:cubicBezTo>
                  <a:cubicBezTo>
                    <a:pt x="223297" y="16696"/>
                    <a:pt x="223297" y="16696"/>
                    <a:pt x="217714" y="16696"/>
                  </a:cubicBezTo>
                  <a:cubicBezTo>
                    <a:pt x="217714" y="16696"/>
                    <a:pt x="217714" y="16696"/>
                    <a:pt x="195385" y="16696"/>
                  </a:cubicBezTo>
                  <a:cubicBezTo>
                    <a:pt x="195385" y="16696"/>
                    <a:pt x="195385" y="16696"/>
                    <a:pt x="195385" y="27826"/>
                  </a:cubicBezTo>
                  <a:cubicBezTo>
                    <a:pt x="195385" y="27826"/>
                    <a:pt x="195385" y="27826"/>
                    <a:pt x="195385" y="33392"/>
                  </a:cubicBezTo>
                  <a:cubicBezTo>
                    <a:pt x="195385" y="33392"/>
                    <a:pt x="189802" y="33392"/>
                    <a:pt x="189802" y="33392"/>
                  </a:cubicBezTo>
                  <a:cubicBezTo>
                    <a:pt x="189802" y="33392"/>
                    <a:pt x="189802" y="33392"/>
                    <a:pt x="184220" y="33392"/>
                  </a:cubicBezTo>
                  <a:cubicBezTo>
                    <a:pt x="184220" y="27826"/>
                    <a:pt x="184220" y="27826"/>
                    <a:pt x="184220" y="27826"/>
                  </a:cubicBezTo>
                  <a:cubicBezTo>
                    <a:pt x="184220" y="27826"/>
                    <a:pt x="184220" y="27826"/>
                    <a:pt x="184220" y="16696"/>
                  </a:cubicBezTo>
                  <a:cubicBezTo>
                    <a:pt x="184220" y="16696"/>
                    <a:pt x="184220" y="16696"/>
                    <a:pt x="161890" y="16696"/>
                  </a:cubicBezTo>
                  <a:cubicBezTo>
                    <a:pt x="161890" y="16696"/>
                    <a:pt x="161890" y="16696"/>
                    <a:pt x="156308" y="16696"/>
                  </a:cubicBezTo>
                  <a:cubicBezTo>
                    <a:pt x="156308" y="16696"/>
                    <a:pt x="156308" y="16696"/>
                    <a:pt x="133978" y="16696"/>
                  </a:cubicBezTo>
                  <a:cubicBezTo>
                    <a:pt x="133978" y="16696"/>
                    <a:pt x="133978" y="16696"/>
                    <a:pt x="133978" y="27826"/>
                  </a:cubicBezTo>
                  <a:cubicBezTo>
                    <a:pt x="133978" y="27826"/>
                    <a:pt x="133978" y="27826"/>
                    <a:pt x="128396" y="33392"/>
                  </a:cubicBezTo>
                  <a:cubicBezTo>
                    <a:pt x="122813" y="33392"/>
                    <a:pt x="122813" y="33392"/>
                    <a:pt x="122813" y="33392"/>
                  </a:cubicBezTo>
                  <a:cubicBezTo>
                    <a:pt x="122813" y="27826"/>
                    <a:pt x="122813" y="27826"/>
                    <a:pt x="122813" y="27826"/>
                  </a:cubicBezTo>
                  <a:cubicBezTo>
                    <a:pt x="122813" y="27826"/>
                    <a:pt x="128396" y="27826"/>
                    <a:pt x="128396" y="27826"/>
                  </a:cubicBezTo>
                  <a:cubicBezTo>
                    <a:pt x="128396" y="27826"/>
                    <a:pt x="128396" y="27826"/>
                    <a:pt x="128396" y="16696"/>
                  </a:cubicBezTo>
                  <a:cubicBezTo>
                    <a:pt x="128396" y="16696"/>
                    <a:pt x="128396" y="16696"/>
                    <a:pt x="122813" y="16696"/>
                  </a:cubicBezTo>
                  <a:cubicBezTo>
                    <a:pt x="122813" y="16696"/>
                    <a:pt x="122813" y="16696"/>
                    <a:pt x="100483" y="16696"/>
                  </a:cubicBezTo>
                  <a:cubicBezTo>
                    <a:pt x="100483" y="16696"/>
                    <a:pt x="100483" y="16696"/>
                    <a:pt x="100483" y="27826"/>
                  </a:cubicBezTo>
                  <a:cubicBezTo>
                    <a:pt x="100483" y="27826"/>
                    <a:pt x="100483" y="27826"/>
                    <a:pt x="100483" y="33392"/>
                  </a:cubicBezTo>
                  <a:cubicBezTo>
                    <a:pt x="94901" y="33392"/>
                    <a:pt x="94901" y="33392"/>
                    <a:pt x="94901" y="33392"/>
                  </a:cubicBezTo>
                  <a:cubicBezTo>
                    <a:pt x="94901" y="33392"/>
                    <a:pt x="94901" y="33392"/>
                    <a:pt x="89319" y="33392"/>
                  </a:cubicBezTo>
                  <a:cubicBezTo>
                    <a:pt x="89319" y="27826"/>
                    <a:pt x="89319" y="27826"/>
                    <a:pt x="89319" y="27826"/>
                  </a:cubicBezTo>
                  <a:cubicBezTo>
                    <a:pt x="89319" y="27826"/>
                    <a:pt x="89319" y="27826"/>
                    <a:pt x="89319" y="16696"/>
                  </a:cubicBezTo>
                  <a:cubicBezTo>
                    <a:pt x="89319" y="16696"/>
                    <a:pt x="89319" y="16696"/>
                    <a:pt x="66989" y="16696"/>
                  </a:cubicBezTo>
                  <a:cubicBezTo>
                    <a:pt x="66989" y="16696"/>
                    <a:pt x="66989" y="16696"/>
                    <a:pt x="61407" y="16696"/>
                  </a:cubicBezTo>
                  <a:cubicBezTo>
                    <a:pt x="61407" y="16696"/>
                    <a:pt x="61407" y="16696"/>
                    <a:pt x="44659" y="16696"/>
                  </a:cubicBezTo>
                  <a:cubicBezTo>
                    <a:pt x="39077" y="16696"/>
                    <a:pt x="39077" y="16696"/>
                    <a:pt x="39077" y="16696"/>
                  </a:cubicBezTo>
                  <a:close/>
                  <a:moveTo>
                    <a:pt x="44659" y="0"/>
                  </a:moveTo>
                  <a:cubicBezTo>
                    <a:pt x="44659" y="0"/>
                    <a:pt x="44659" y="0"/>
                    <a:pt x="463341" y="0"/>
                  </a:cubicBezTo>
                  <a:cubicBezTo>
                    <a:pt x="485670" y="0"/>
                    <a:pt x="508000" y="22261"/>
                    <a:pt x="508000" y="44523"/>
                  </a:cubicBezTo>
                  <a:cubicBezTo>
                    <a:pt x="508000" y="44523"/>
                    <a:pt x="508000" y="44523"/>
                    <a:pt x="508000" y="322788"/>
                  </a:cubicBezTo>
                  <a:cubicBezTo>
                    <a:pt x="508000" y="345049"/>
                    <a:pt x="485670" y="367310"/>
                    <a:pt x="463341" y="367310"/>
                  </a:cubicBezTo>
                  <a:cubicBezTo>
                    <a:pt x="463341" y="367310"/>
                    <a:pt x="463341" y="367310"/>
                    <a:pt x="273539" y="367310"/>
                  </a:cubicBezTo>
                  <a:cubicBezTo>
                    <a:pt x="273539" y="367310"/>
                    <a:pt x="273539" y="367310"/>
                    <a:pt x="273539" y="400702"/>
                  </a:cubicBezTo>
                  <a:cubicBezTo>
                    <a:pt x="273539" y="400702"/>
                    <a:pt x="273539" y="400702"/>
                    <a:pt x="407517" y="400702"/>
                  </a:cubicBezTo>
                  <a:cubicBezTo>
                    <a:pt x="407517" y="400702"/>
                    <a:pt x="407517" y="400702"/>
                    <a:pt x="424264" y="422963"/>
                  </a:cubicBezTo>
                  <a:cubicBezTo>
                    <a:pt x="424264" y="422963"/>
                    <a:pt x="424264" y="422963"/>
                    <a:pt x="424264" y="439659"/>
                  </a:cubicBezTo>
                  <a:cubicBezTo>
                    <a:pt x="424264" y="439659"/>
                    <a:pt x="424264" y="439659"/>
                    <a:pt x="83736" y="439659"/>
                  </a:cubicBezTo>
                  <a:cubicBezTo>
                    <a:pt x="83736" y="439659"/>
                    <a:pt x="83736" y="439659"/>
                    <a:pt x="83736" y="422963"/>
                  </a:cubicBezTo>
                  <a:cubicBezTo>
                    <a:pt x="83736" y="422963"/>
                    <a:pt x="83736" y="422963"/>
                    <a:pt x="100483" y="400702"/>
                  </a:cubicBezTo>
                  <a:cubicBezTo>
                    <a:pt x="100483" y="400702"/>
                    <a:pt x="100483" y="400702"/>
                    <a:pt x="234462" y="400702"/>
                  </a:cubicBezTo>
                  <a:cubicBezTo>
                    <a:pt x="234462" y="400702"/>
                    <a:pt x="234462" y="400702"/>
                    <a:pt x="234462" y="367310"/>
                  </a:cubicBezTo>
                  <a:cubicBezTo>
                    <a:pt x="234462" y="367310"/>
                    <a:pt x="234462" y="367310"/>
                    <a:pt x="44659" y="367310"/>
                  </a:cubicBezTo>
                  <a:cubicBezTo>
                    <a:pt x="22330" y="367310"/>
                    <a:pt x="0" y="345049"/>
                    <a:pt x="0" y="322788"/>
                  </a:cubicBezTo>
                  <a:cubicBezTo>
                    <a:pt x="0" y="322788"/>
                    <a:pt x="0" y="322788"/>
                    <a:pt x="0" y="44523"/>
                  </a:cubicBezTo>
                  <a:cubicBezTo>
                    <a:pt x="0" y="22261"/>
                    <a:pt x="22330" y="0"/>
                    <a:pt x="44659" y="0"/>
                  </a:cubicBezTo>
                  <a:close/>
                </a:path>
              </a:pathLst>
            </a:custGeom>
            <a:solidFill>
              <a:schemeClr val="bg1"/>
            </a:solidFill>
            <a:ln>
              <a:noFill/>
            </a:ln>
            <a:extLst/>
          </p:spPr>
          <p:txBody>
            <a:bodyPr anchor="ctr"/>
            <a:lstStyle/>
            <a:p>
              <a:pPr algn="ctr"/>
              <a:endParaRPr/>
            </a:p>
          </p:txBody>
        </p:sp>
        <p:sp>
          <p:nvSpPr>
            <p:cNvPr id="10" name="îṣlíďê">
              <a:extLst>
                <a:ext uri="{FF2B5EF4-FFF2-40B4-BE49-F238E27FC236}">
                  <a16:creationId xmlns:a16="http://schemas.microsoft.com/office/drawing/2014/main" id="{664140BB-0230-45C7-810A-8B1B736D70D1}"/>
                </a:ext>
              </a:extLst>
            </p:cNvPr>
            <p:cNvSpPr/>
            <p:nvPr/>
          </p:nvSpPr>
          <p:spPr>
            <a:xfrm>
              <a:off x="6726000" y="1615331"/>
              <a:ext cx="620944" cy="620944"/>
            </a:xfrm>
            <a:prstGeom prst="ellipse">
              <a:avLst/>
            </a:prstGeom>
            <a:solidFill>
              <a:schemeClr val="accent1"/>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a:solidFill>
                  <a:schemeClr val="tx1"/>
                </a:solidFill>
              </a:endParaRPr>
            </a:p>
          </p:txBody>
        </p:sp>
        <p:sp>
          <p:nvSpPr>
            <p:cNvPr id="11" name="ï$lîďé">
              <a:extLst>
                <a:ext uri="{FF2B5EF4-FFF2-40B4-BE49-F238E27FC236}">
                  <a16:creationId xmlns:a16="http://schemas.microsoft.com/office/drawing/2014/main" id="{2896D1AD-51C5-45D8-9F3C-7D60303D6EB5}"/>
                </a:ext>
              </a:extLst>
            </p:cNvPr>
            <p:cNvSpPr/>
            <p:nvPr/>
          </p:nvSpPr>
          <p:spPr bwMode="auto">
            <a:xfrm>
              <a:off x="6892176" y="1788401"/>
              <a:ext cx="288592" cy="274805"/>
            </a:xfrm>
            <a:custGeom>
              <a:avLst/>
              <a:gdLst>
                <a:gd name="connsiteX0" fmla="*/ 384794 w 508000"/>
                <a:gd name="connsiteY0" fmla="*/ 273731 h 483729"/>
                <a:gd name="connsiteX1" fmla="*/ 353563 w 508000"/>
                <a:gd name="connsiteY1" fmla="*/ 304966 h 483729"/>
                <a:gd name="connsiteX2" fmla="*/ 384794 w 508000"/>
                <a:gd name="connsiteY2" fmla="*/ 336028 h 483729"/>
                <a:gd name="connsiteX3" fmla="*/ 415853 w 508000"/>
                <a:gd name="connsiteY3" fmla="*/ 304966 h 483729"/>
                <a:gd name="connsiteX4" fmla="*/ 384794 w 508000"/>
                <a:gd name="connsiteY4" fmla="*/ 273731 h 483729"/>
                <a:gd name="connsiteX5" fmla="*/ 336747 w 508000"/>
                <a:gd name="connsiteY5" fmla="*/ 237348 h 483729"/>
                <a:gd name="connsiteX6" fmla="*/ 488781 w 508000"/>
                <a:gd name="connsiteY6" fmla="*/ 237348 h 483729"/>
                <a:gd name="connsiteX7" fmla="*/ 490497 w 508000"/>
                <a:gd name="connsiteY7" fmla="*/ 237520 h 483729"/>
                <a:gd name="connsiteX8" fmla="*/ 498734 w 508000"/>
                <a:gd name="connsiteY8" fmla="*/ 240094 h 483729"/>
                <a:gd name="connsiteX9" fmla="*/ 508000 w 508000"/>
                <a:gd name="connsiteY9" fmla="*/ 256569 h 483729"/>
                <a:gd name="connsiteX10" fmla="*/ 508000 w 508000"/>
                <a:gd name="connsiteY10" fmla="*/ 353362 h 483729"/>
                <a:gd name="connsiteX11" fmla="*/ 498734 w 508000"/>
                <a:gd name="connsiteY11" fmla="*/ 369837 h 483729"/>
                <a:gd name="connsiteX12" fmla="*/ 490497 w 508000"/>
                <a:gd name="connsiteY12" fmla="*/ 372412 h 483729"/>
                <a:gd name="connsiteX13" fmla="*/ 488781 w 508000"/>
                <a:gd name="connsiteY13" fmla="*/ 372583 h 483729"/>
                <a:gd name="connsiteX14" fmla="*/ 336747 w 508000"/>
                <a:gd name="connsiteY14" fmla="*/ 372583 h 483729"/>
                <a:gd name="connsiteX15" fmla="*/ 317528 w 508000"/>
                <a:gd name="connsiteY15" fmla="*/ 353362 h 483729"/>
                <a:gd name="connsiteX16" fmla="*/ 317528 w 508000"/>
                <a:gd name="connsiteY16" fmla="*/ 256569 h 483729"/>
                <a:gd name="connsiteX17" fmla="*/ 336747 w 508000"/>
                <a:gd name="connsiteY17" fmla="*/ 237348 h 483729"/>
                <a:gd name="connsiteX18" fmla="*/ 19225 w 508000"/>
                <a:gd name="connsiteY18" fmla="*/ 126314 h 483729"/>
                <a:gd name="connsiteX19" fmla="*/ 463117 w 508000"/>
                <a:gd name="connsiteY19" fmla="*/ 126314 h 483729"/>
                <a:gd name="connsiteX20" fmla="*/ 482342 w 508000"/>
                <a:gd name="connsiteY20" fmla="*/ 145541 h 483729"/>
                <a:gd name="connsiteX21" fmla="*/ 482342 w 508000"/>
                <a:gd name="connsiteY21" fmla="*/ 220045 h 483729"/>
                <a:gd name="connsiteX22" fmla="*/ 336781 w 508000"/>
                <a:gd name="connsiteY22" fmla="*/ 220045 h 483729"/>
                <a:gd name="connsiteX23" fmla="*/ 300219 w 508000"/>
                <a:gd name="connsiteY23" fmla="*/ 256611 h 483729"/>
                <a:gd name="connsiteX24" fmla="*/ 300219 w 508000"/>
                <a:gd name="connsiteY24" fmla="*/ 353261 h 483729"/>
                <a:gd name="connsiteX25" fmla="*/ 336781 w 508000"/>
                <a:gd name="connsiteY25" fmla="*/ 389826 h 483729"/>
                <a:gd name="connsiteX26" fmla="*/ 482170 w 508000"/>
                <a:gd name="connsiteY26" fmla="*/ 389826 h 483729"/>
                <a:gd name="connsiteX27" fmla="*/ 482170 w 508000"/>
                <a:gd name="connsiteY27" fmla="*/ 464502 h 483729"/>
                <a:gd name="connsiteX28" fmla="*/ 462945 w 508000"/>
                <a:gd name="connsiteY28" fmla="*/ 483729 h 483729"/>
                <a:gd name="connsiteX29" fmla="*/ 19225 w 508000"/>
                <a:gd name="connsiteY29" fmla="*/ 483729 h 483729"/>
                <a:gd name="connsiteX30" fmla="*/ 0 w 508000"/>
                <a:gd name="connsiteY30" fmla="*/ 464502 h 483729"/>
                <a:gd name="connsiteX31" fmla="*/ 0 w 508000"/>
                <a:gd name="connsiteY31" fmla="*/ 145541 h 483729"/>
                <a:gd name="connsiteX32" fmla="*/ 2575 w 508000"/>
                <a:gd name="connsiteY32" fmla="*/ 135756 h 483729"/>
                <a:gd name="connsiteX33" fmla="*/ 19225 w 508000"/>
                <a:gd name="connsiteY33" fmla="*/ 126314 h 483729"/>
                <a:gd name="connsiteX34" fmla="*/ 395948 w 508000"/>
                <a:gd name="connsiteY34" fmla="*/ 38585 h 483729"/>
                <a:gd name="connsiteX35" fmla="*/ 414482 w 508000"/>
                <a:gd name="connsiteY35" fmla="*/ 53008 h 483729"/>
                <a:gd name="connsiteX36" fmla="*/ 428898 w 508000"/>
                <a:gd name="connsiteY36" fmla="*/ 109844 h 483729"/>
                <a:gd name="connsiteX37" fmla="*/ 112266 w 508000"/>
                <a:gd name="connsiteY37" fmla="*/ 109844 h 483729"/>
                <a:gd name="connsiteX38" fmla="*/ 302932 w 508000"/>
                <a:gd name="connsiteY38" fmla="*/ 61422 h 483729"/>
                <a:gd name="connsiteX39" fmla="*/ 391142 w 508000"/>
                <a:gd name="connsiteY39" fmla="*/ 39100 h 483729"/>
                <a:gd name="connsiteX40" fmla="*/ 395948 w 508000"/>
                <a:gd name="connsiteY40" fmla="*/ 38585 h 483729"/>
                <a:gd name="connsiteX41" fmla="*/ 263751 w 508000"/>
                <a:gd name="connsiteY41" fmla="*/ 783 h 483729"/>
                <a:gd name="connsiteX42" fmla="*/ 275118 w 508000"/>
                <a:gd name="connsiteY42" fmla="*/ 10120 h 483729"/>
                <a:gd name="connsiteX43" fmla="*/ 294335 w 508000"/>
                <a:gd name="connsiteY43" fmla="*/ 45665 h 483729"/>
                <a:gd name="connsiteX44" fmla="*/ 67677 w 508000"/>
                <a:gd name="connsiteY44" fmla="*/ 103189 h 483729"/>
                <a:gd name="connsiteX45" fmla="*/ 59270 w 508000"/>
                <a:gd name="connsiteY45" fmla="*/ 105250 h 483729"/>
                <a:gd name="connsiteX46" fmla="*/ 249038 w 508000"/>
                <a:gd name="connsiteY46" fmla="*/ 2392 h 483729"/>
                <a:gd name="connsiteX47" fmla="*/ 263751 w 508000"/>
                <a:gd name="connsiteY47" fmla="*/ 783 h 483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08000" h="483729">
                  <a:moveTo>
                    <a:pt x="384794" y="273731"/>
                  </a:moveTo>
                  <a:cubicBezTo>
                    <a:pt x="367463" y="273731"/>
                    <a:pt x="353563" y="287804"/>
                    <a:pt x="353563" y="304966"/>
                  </a:cubicBezTo>
                  <a:cubicBezTo>
                    <a:pt x="353563" y="322127"/>
                    <a:pt x="367463" y="336028"/>
                    <a:pt x="384794" y="336028"/>
                  </a:cubicBezTo>
                  <a:cubicBezTo>
                    <a:pt x="401953" y="336028"/>
                    <a:pt x="415853" y="322127"/>
                    <a:pt x="415853" y="304966"/>
                  </a:cubicBezTo>
                  <a:cubicBezTo>
                    <a:pt x="415853" y="287632"/>
                    <a:pt x="401953" y="273731"/>
                    <a:pt x="384794" y="273731"/>
                  </a:cubicBezTo>
                  <a:close/>
                  <a:moveTo>
                    <a:pt x="336747" y="237348"/>
                  </a:moveTo>
                  <a:cubicBezTo>
                    <a:pt x="336747" y="237348"/>
                    <a:pt x="336747" y="237348"/>
                    <a:pt x="488781" y="237348"/>
                  </a:cubicBezTo>
                  <a:cubicBezTo>
                    <a:pt x="489468" y="237348"/>
                    <a:pt x="489811" y="237348"/>
                    <a:pt x="490497" y="237520"/>
                  </a:cubicBezTo>
                  <a:cubicBezTo>
                    <a:pt x="493414" y="237691"/>
                    <a:pt x="496160" y="238549"/>
                    <a:pt x="498734" y="240094"/>
                  </a:cubicBezTo>
                  <a:cubicBezTo>
                    <a:pt x="504225" y="243526"/>
                    <a:pt x="508000" y="249533"/>
                    <a:pt x="508000" y="256569"/>
                  </a:cubicBezTo>
                  <a:cubicBezTo>
                    <a:pt x="508000" y="256569"/>
                    <a:pt x="508000" y="256569"/>
                    <a:pt x="508000" y="353362"/>
                  </a:cubicBezTo>
                  <a:cubicBezTo>
                    <a:pt x="508000" y="360398"/>
                    <a:pt x="504225" y="366405"/>
                    <a:pt x="498734" y="369837"/>
                  </a:cubicBezTo>
                  <a:cubicBezTo>
                    <a:pt x="496160" y="371382"/>
                    <a:pt x="493414" y="372240"/>
                    <a:pt x="490497" y="372412"/>
                  </a:cubicBezTo>
                  <a:cubicBezTo>
                    <a:pt x="489811" y="372412"/>
                    <a:pt x="489468" y="372583"/>
                    <a:pt x="488781" y="372583"/>
                  </a:cubicBezTo>
                  <a:cubicBezTo>
                    <a:pt x="488781" y="372583"/>
                    <a:pt x="488781" y="372583"/>
                    <a:pt x="336747" y="372583"/>
                  </a:cubicBezTo>
                  <a:cubicBezTo>
                    <a:pt x="326108" y="372583"/>
                    <a:pt x="317528" y="363831"/>
                    <a:pt x="317528" y="353362"/>
                  </a:cubicBezTo>
                  <a:cubicBezTo>
                    <a:pt x="317528" y="353362"/>
                    <a:pt x="317528" y="353362"/>
                    <a:pt x="317528" y="256569"/>
                  </a:cubicBezTo>
                  <a:cubicBezTo>
                    <a:pt x="317528" y="246101"/>
                    <a:pt x="326108" y="237348"/>
                    <a:pt x="336747" y="237348"/>
                  </a:cubicBezTo>
                  <a:close/>
                  <a:moveTo>
                    <a:pt x="19225" y="126314"/>
                  </a:moveTo>
                  <a:cubicBezTo>
                    <a:pt x="19225" y="126314"/>
                    <a:pt x="19225" y="126314"/>
                    <a:pt x="463117" y="126314"/>
                  </a:cubicBezTo>
                  <a:cubicBezTo>
                    <a:pt x="473588" y="126314"/>
                    <a:pt x="482342" y="134897"/>
                    <a:pt x="482342" y="145541"/>
                  </a:cubicBezTo>
                  <a:cubicBezTo>
                    <a:pt x="482342" y="145541"/>
                    <a:pt x="482342" y="145541"/>
                    <a:pt x="482342" y="220045"/>
                  </a:cubicBezTo>
                  <a:cubicBezTo>
                    <a:pt x="482342" y="220045"/>
                    <a:pt x="482342" y="220045"/>
                    <a:pt x="336781" y="220045"/>
                  </a:cubicBezTo>
                  <a:cubicBezTo>
                    <a:pt x="316698" y="220045"/>
                    <a:pt x="300219" y="236525"/>
                    <a:pt x="300219" y="256611"/>
                  </a:cubicBezTo>
                  <a:cubicBezTo>
                    <a:pt x="300219" y="256611"/>
                    <a:pt x="300219" y="256611"/>
                    <a:pt x="300219" y="353261"/>
                  </a:cubicBezTo>
                  <a:cubicBezTo>
                    <a:pt x="300219" y="373518"/>
                    <a:pt x="316698" y="389826"/>
                    <a:pt x="336781" y="389826"/>
                  </a:cubicBezTo>
                  <a:cubicBezTo>
                    <a:pt x="336781" y="389826"/>
                    <a:pt x="336781" y="389826"/>
                    <a:pt x="482170" y="389826"/>
                  </a:cubicBezTo>
                  <a:cubicBezTo>
                    <a:pt x="482170" y="389826"/>
                    <a:pt x="482170" y="389826"/>
                    <a:pt x="482170" y="464502"/>
                  </a:cubicBezTo>
                  <a:cubicBezTo>
                    <a:pt x="482170" y="474974"/>
                    <a:pt x="473588" y="483729"/>
                    <a:pt x="462945" y="483729"/>
                  </a:cubicBezTo>
                  <a:cubicBezTo>
                    <a:pt x="462945" y="483729"/>
                    <a:pt x="462945" y="483729"/>
                    <a:pt x="19225" y="483729"/>
                  </a:cubicBezTo>
                  <a:cubicBezTo>
                    <a:pt x="8583" y="483729"/>
                    <a:pt x="0" y="474974"/>
                    <a:pt x="0" y="464502"/>
                  </a:cubicBezTo>
                  <a:cubicBezTo>
                    <a:pt x="0" y="464502"/>
                    <a:pt x="0" y="464502"/>
                    <a:pt x="0" y="145541"/>
                  </a:cubicBezTo>
                  <a:cubicBezTo>
                    <a:pt x="0" y="141936"/>
                    <a:pt x="1030" y="138674"/>
                    <a:pt x="2575" y="135756"/>
                  </a:cubicBezTo>
                  <a:cubicBezTo>
                    <a:pt x="6008" y="130091"/>
                    <a:pt x="12187" y="126314"/>
                    <a:pt x="19225" y="126314"/>
                  </a:cubicBezTo>
                  <a:close/>
                  <a:moveTo>
                    <a:pt x="395948" y="38585"/>
                  </a:moveTo>
                  <a:cubicBezTo>
                    <a:pt x="404357" y="38585"/>
                    <a:pt x="412251" y="44251"/>
                    <a:pt x="414482" y="53008"/>
                  </a:cubicBezTo>
                  <a:cubicBezTo>
                    <a:pt x="414482" y="53008"/>
                    <a:pt x="414482" y="53008"/>
                    <a:pt x="428898" y="109844"/>
                  </a:cubicBezTo>
                  <a:cubicBezTo>
                    <a:pt x="428898" y="109844"/>
                    <a:pt x="428898" y="109844"/>
                    <a:pt x="112266" y="109844"/>
                  </a:cubicBezTo>
                  <a:cubicBezTo>
                    <a:pt x="112266" y="109844"/>
                    <a:pt x="112266" y="109844"/>
                    <a:pt x="302932" y="61422"/>
                  </a:cubicBezTo>
                  <a:cubicBezTo>
                    <a:pt x="302932" y="61422"/>
                    <a:pt x="302932" y="61422"/>
                    <a:pt x="391142" y="39100"/>
                  </a:cubicBezTo>
                  <a:cubicBezTo>
                    <a:pt x="392687" y="38757"/>
                    <a:pt x="394403" y="38585"/>
                    <a:pt x="395948" y="38585"/>
                  </a:cubicBezTo>
                  <a:close/>
                  <a:moveTo>
                    <a:pt x="263751" y="783"/>
                  </a:moveTo>
                  <a:cubicBezTo>
                    <a:pt x="268469" y="2178"/>
                    <a:pt x="272630" y="5397"/>
                    <a:pt x="275118" y="10120"/>
                  </a:cubicBezTo>
                  <a:cubicBezTo>
                    <a:pt x="275118" y="10120"/>
                    <a:pt x="275118" y="10120"/>
                    <a:pt x="294335" y="45665"/>
                  </a:cubicBezTo>
                  <a:cubicBezTo>
                    <a:pt x="294335" y="45665"/>
                    <a:pt x="294335" y="45665"/>
                    <a:pt x="67677" y="103189"/>
                  </a:cubicBezTo>
                  <a:cubicBezTo>
                    <a:pt x="67677" y="103189"/>
                    <a:pt x="67677" y="103189"/>
                    <a:pt x="59270" y="105250"/>
                  </a:cubicBezTo>
                  <a:cubicBezTo>
                    <a:pt x="59270" y="105250"/>
                    <a:pt x="59270" y="105250"/>
                    <a:pt x="249038" y="2392"/>
                  </a:cubicBezTo>
                  <a:cubicBezTo>
                    <a:pt x="253757" y="-183"/>
                    <a:pt x="259033" y="-613"/>
                    <a:pt x="263751" y="783"/>
                  </a:cubicBezTo>
                  <a:close/>
                </a:path>
              </a:pathLst>
            </a:custGeom>
            <a:solidFill>
              <a:schemeClr val="bg1"/>
            </a:solidFill>
            <a:ln>
              <a:noFill/>
            </a:ln>
            <a:extLst/>
          </p:spPr>
          <p:txBody>
            <a:bodyPr anchor="ctr"/>
            <a:lstStyle/>
            <a:p>
              <a:pPr algn="ctr"/>
              <a:endParaRPr/>
            </a:p>
          </p:txBody>
        </p:sp>
        <p:sp>
          <p:nvSpPr>
            <p:cNvPr id="12" name="îs1îḑe">
              <a:extLst>
                <a:ext uri="{FF2B5EF4-FFF2-40B4-BE49-F238E27FC236}">
                  <a16:creationId xmlns:a16="http://schemas.microsoft.com/office/drawing/2014/main" id="{6D286805-9E46-46D5-89EA-FA75571E6D54}"/>
                </a:ext>
              </a:extLst>
            </p:cNvPr>
            <p:cNvSpPr/>
            <p:nvPr/>
          </p:nvSpPr>
          <p:spPr>
            <a:xfrm>
              <a:off x="6726000" y="2742329"/>
              <a:ext cx="620944" cy="620944"/>
            </a:xfrm>
            <a:prstGeom prst="ellipse">
              <a:avLst/>
            </a:prstGeom>
            <a:solidFill>
              <a:schemeClr val="accent2"/>
            </a:solidFill>
            <a:ln w="3175">
              <a:solidFill>
                <a:schemeClr val="bg1"/>
              </a:solid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anchor="ctr"/>
            <a:lstStyle/>
            <a:p>
              <a:pPr algn="ctr"/>
              <a:endParaRPr>
                <a:solidFill>
                  <a:schemeClr val="tx1"/>
                </a:solidFill>
              </a:endParaRPr>
            </a:p>
          </p:txBody>
        </p:sp>
        <p:sp>
          <p:nvSpPr>
            <p:cNvPr id="13" name="íS1îḑé">
              <a:extLst>
                <a:ext uri="{FF2B5EF4-FFF2-40B4-BE49-F238E27FC236}">
                  <a16:creationId xmlns:a16="http://schemas.microsoft.com/office/drawing/2014/main" id="{8826C93C-491F-451E-B2AD-2F35FF071857}"/>
                </a:ext>
              </a:extLst>
            </p:cNvPr>
            <p:cNvSpPr/>
            <p:nvPr/>
          </p:nvSpPr>
          <p:spPr bwMode="auto">
            <a:xfrm>
              <a:off x="6892176" y="2908505"/>
              <a:ext cx="288592" cy="288592"/>
            </a:xfrm>
            <a:custGeom>
              <a:avLst/>
              <a:gdLst>
                <a:gd name="connsiteX0" fmla="*/ 304145 w 508000"/>
                <a:gd name="connsiteY0" fmla="*/ 402460 h 508000"/>
                <a:gd name="connsiteX1" fmla="*/ 321059 w 508000"/>
                <a:gd name="connsiteY1" fmla="*/ 426292 h 508000"/>
                <a:gd name="connsiteX2" fmla="*/ 361651 w 508000"/>
                <a:gd name="connsiteY2" fmla="*/ 480764 h 508000"/>
                <a:gd name="connsiteX3" fmla="*/ 253405 w 508000"/>
                <a:gd name="connsiteY3" fmla="*/ 508000 h 508000"/>
                <a:gd name="connsiteX4" fmla="*/ 185751 w 508000"/>
                <a:gd name="connsiteY4" fmla="*/ 497787 h 508000"/>
                <a:gd name="connsiteX5" fmla="*/ 304145 w 508000"/>
                <a:gd name="connsiteY5" fmla="*/ 402460 h 508000"/>
                <a:gd name="connsiteX6" fmla="*/ 291291 w 508000"/>
                <a:gd name="connsiteY6" fmla="*/ 348986 h 508000"/>
                <a:gd name="connsiteX7" fmla="*/ 308378 w 508000"/>
                <a:gd name="connsiteY7" fmla="*/ 348986 h 508000"/>
                <a:gd name="connsiteX8" fmla="*/ 315213 w 508000"/>
                <a:gd name="connsiteY8" fmla="*/ 358837 h 508000"/>
                <a:gd name="connsiteX9" fmla="*/ 304961 w 508000"/>
                <a:gd name="connsiteY9" fmla="*/ 368687 h 508000"/>
                <a:gd name="connsiteX10" fmla="*/ 291291 w 508000"/>
                <a:gd name="connsiteY10" fmla="*/ 348986 h 508000"/>
                <a:gd name="connsiteX11" fmla="*/ 223414 w 508000"/>
                <a:gd name="connsiteY11" fmla="*/ 348986 h 508000"/>
                <a:gd name="connsiteX12" fmla="*/ 250565 w 508000"/>
                <a:gd name="connsiteY12" fmla="*/ 348986 h 508000"/>
                <a:gd name="connsiteX13" fmla="*/ 253959 w 508000"/>
                <a:gd name="connsiteY13" fmla="*/ 348986 h 508000"/>
                <a:gd name="connsiteX14" fmla="*/ 264140 w 508000"/>
                <a:gd name="connsiteY14" fmla="*/ 348986 h 508000"/>
                <a:gd name="connsiteX15" fmla="*/ 291291 w 508000"/>
                <a:gd name="connsiteY15" fmla="*/ 385985 h 508000"/>
                <a:gd name="connsiteX16" fmla="*/ 158931 w 508000"/>
                <a:gd name="connsiteY16" fmla="*/ 486892 h 508000"/>
                <a:gd name="connsiteX17" fmla="*/ 118205 w 508000"/>
                <a:gd name="connsiteY17" fmla="*/ 466711 h 508000"/>
                <a:gd name="connsiteX18" fmla="*/ 172506 w 508000"/>
                <a:gd name="connsiteY18" fmla="*/ 372531 h 508000"/>
                <a:gd name="connsiteX19" fmla="*/ 186082 w 508000"/>
                <a:gd name="connsiteY19" fmla="*/ 375895 h 508000"/>
                <a:gd name="connsiteX20" fmla="*/ 223414 w 508000"/>
                <a:gd name="connsiteY20" fmla="*/ 348986 h 508000"/>
                <a:gd name="connsiteX21" fmla="*/ 493928 w 508000"/>
                <a:gd name="connsiteY21" fmla="*/ 332100 h 508000"/>
                <a:gd name="connsiteX22" fmla="*/ 382299 w 508000"/>
                <a:gd name="connsiteY22" fmla="*/ 470006 h 508000"/>
                <a:gd name="connsiteX23" fmla="*/ 318028 w 508000"/>
                <a:gd name="connsiteY23" fmla="*/ 385917 h 508000"/>
                <a:gd name="connsiteX24" fmla="*/ 334941 w 508000"/>
                <a:gd name="connsiteY24" fmla="*/ 372463 h 508000"/>
                <a:gd name="connsiteX25" fmla="*/ 348472 w 508000"/>
                <a:gd name="connsiteY25" fmla="*/ 375826 h 508000"/>
                <a:gd name="connsiteX26" fmla="*/ 389065 w 508000"/>
                <a:gd name="connsiteY26" fmla="*/ 342191 h 508000"/>
                <a:gd name="connsiteX27" fmla="*/ 493928 w 508000"/>
                <a:gd name="connsiteY27" fmla="*/ 332100 h 508000"/>
                <a:gd name="connsiteX28" fmla="*/ 2814 w 508000"/>
                <a:gd name="connsiteY28" fmla="*/ 301141 h 508000"/>
                <a:gd name="connsiteX29" fmla="*/ 145973 w 508000"/>
                <a:gd name="connsiteY29" fmla="*/ 338291 h 508000"/>
                <a:gd name="connsiteX30" fmla="*/ 156199 w 508000"/>
                <a:gd name="connsiteY30" fmla="*/ 358555 h 508000"/>
                <a:gd name="connsiteX31" fmla="*/ 98254 w 508000"/>
                <a:gd name="connsiteY31" fmla="*/ 453119 h 508000"/>
                <a:gd name="connsiteX32" fmla="*/ 2814 w 508000"/>
                <a:gd name="connsiteY32" fmla="*/ 301141 h 508000"/>
                <a:gd name="connsiteX33" fmla="*/ 223589 w 508000"/>
                <a:gd name="connsiteY33" fmla="*/ 291291 h 508000"/>
                <a:gd name="connsiteX34" fmla="*/ 247667 w 508000"/>
                <a:gd name="connsiteY34" fmla="*/ 327878 h 508000"/>
                <a:gd name="connsiteX35" fmla="*/ 227028 w 508000"/>
                <a:gd name="connsiteY35" fmla="*/ 327878 h 508000"/>
                <a:gd name="connsiteX36" fmla="*/ 216709 w 508000"/>
                <a:gd name="connsiteY36" fmla="*/ 304595 h 508000"/>
                <a:gd name="connsiteX37" fmla="*/ 223589 w 508000"/>
                <a:gd name="connsiteY37" fmla="*/ 291291 h 508000"/>
                <a:gd name="connsiteX38" fmla="*/ 426916 w 508000"/>
                <a:gd name="connsiteY38" fmla="*/ 246260 h 508000"/>
                <a:gd name="connsiteX39" fmla="*/ 481263 w 508000"/>
                <a:gd name="connsiteY39" fmla="*/ 310672 h 508000"/>
                <a:gd name="connsiteX40" fmla="*/ 389552 w 508000"/>
                <a:gd name="connsiteY40" fmla="*/ 320842 h 508000"/>
                <a:gd name="connsiteX41" fmla="*/ 382759 w 508000"/>
                <a:gd name="connsiteY41" fmla="*/ 307282 h 508000"/>
                <a:gd name="connsiteX42" fmla="*/ 426916 w 508000"/>
                <a:gd name="connsiteY42" fmla="*/ 246260 h 508000"/>
                <a:gd name="connsiteX43" fmla="*/ 447490 w 508000"/>
                <a:gd name="connsiteY43" fmla="*/ 236410 h 508000"/>
                <a:gd name="connsiteX44" fmla="*/ 508000 w 508000"/>
                <a:gd name="connsiteY44" fmla="*/ 256851 h 508000"/>
                <a:gd name="connsiteX45" fmla="*/ 501277 w 508000"/>
                <a:gd name="connsiteY45" fmla="*/ 301141 h 508000"/>
                <a:gd name="connsiteX46" fmla="*/ 447490 w 508000"/>
                <a:gd name="connsiteY46" fmla="*/ 236410 h 508000"/>
                <a:gd name="connsiteX47" fmla="*/ 172473 w 508000"/>
                <a:gd name="connsiteY47" fmla="*/ 212488 h 508000"/>
                <a:gd name="connsiteX48" fmla="*/ 199528 w 508000"/>
                <a:gd name="connsiteY48" fmla="*/ 260151 h 508000"/>
                <a:gd name="connsiteX49" fmla="*/ 209673 w 508000"/>
                <a:gd name="connsiteY49" fmla="*/ 273769 h 508000"/>
                <a:gd name="connsiteX50" fmla="*/ 196146 w 508000"/>
                <a:gd name="connsiteY50" fmla="*/ 290792 h 508000"/>
                <a:gd name="connsiteX51" fmla="*/ 186000 w 508000"/>
                <a:gd name="connsiteY51" fmla="*/ 290792 h 508000"/>
                <a:gd name="connsiteX52" fmla="*/ 145418 w 508000"/>
                <a:gd name="connsiteY52" fmla="*/ 318028 h 508000"/>
                <a:gd name="connsiteX53" fmla="*/ 0 w 508000"/>
                <a:gd name="connsiteY53" fmla="*/ 273769 h 508000"/>
                <a:gd name="connsiteX54" fmla="*/ 0 w 508000"/>
                <a:gd name="connsiteY54" fmla="*/ 253342 h 508000"/>
                <a:gd name="connsiteX55" fmla="*/ 0 w 508000"/>
                <a:gd name="connsiteY55" fmla="*/ 229510 h 508000"/>
                <a:gd name="connsiteX56" fmla="*/ 172473 w 508000"/>
                <a:gd name="connsiteY56" fmla="*/ 212488 h 508000"/>
                <a:gd name="connsiteX57" fmla="*/ 284146 w 508000"/>
                <a:gd name="connsiteY57" fmla="*/ 209673 h 508000"/>
                <a:gd name="connsiteX58" fmla="*/ 413717 w 508000"/>
                <a:gd name="connsiteY58" fmla="*/ 226559 h 508000"/>
                <a:gd name="connsiteX59" fmla="*/ 365980 w 508000"/>
                <a:gd name="connsiteY59" fmla="*/ 294105 h 508000"/>
                <a:gd name="connsiteX60" fmla="*/ 348932 w 508000"/>
                <a:gd name="connsiteY60" fmla="*/ 290728 h 508000"/>
                <a:gd name="connsiteX61" fmla="*/ 304605 w 508000"/>
                <a:gd name="connsiteY61" fmla="*/ 324501 h 508000"/>
                <a:gd name="connsiteX62" fmla="*/ 273917 w 508000"/>
                <a:gd name="connsiteY62" fmla="*/ 327878 h 508000"/>
                <a:gd name="connsiteX63" fmla="*/ 236410 w 508000"/>
                <a:gd name="connsiteY63" fmla="*/ 273842 h 508000"/>
                <a:gd name="connsiteX64" fmla="*/ 263688 w 508000"/>
                <a:gd name="connsiteY64" fmla="*/ 233314 h 508000"/>
                <a:gd name="connsiteX65" fmla="*/ 284146 w 508000"/>
                <a:gd name="connsiteY65" fmla="*/ 209673 h 508000"/>
                <a:gd name="connsiteX66" fmla="*/ 257518 w 508000"/>
                <a:gd name="connsiteY66" fmla="*/ 209673 h 508000"/>
                <a:gd name="connsiteX67" fmla="*/ 247433 w 508000"/>
                <a:gd name="connsiteY67" fmla="*/ 223095 h 508000"/>
                <a:gd name="connsiteX68" fmla="*/ 223901 w 508000"/>
                <a:gd name="connsiteY68" fmla="*/ 253296 h 508000"/>
                <a:gd name="connsiteX69" fmla="*/ 220540 w 508000"/>
                <a:gd name="connsiteY69" fmla="*/ 246585 h 508000"/>
                <a:gd name="connsiteX70" fmla="*/ 197008 w 508000"/>
                <a:gd name="connsiteY70" fmla="*/ 213028 h 508000"/>
                <a:gd name="connsiteX71" fmla="*/ 257518 w 508000"/>
                <a:gd name="connsiteY71" fmla="*/ 209673 h 508000"/>
                <a:gd name="connsiteX72" fmla="*/ 335564 w 508000"/>
                <a:gd name="connsiteY72" fmla="*/ 154792 h 508000"/>
                <a:gd name="connsiteX73" fmla="*/ 355698 w 508000"/>
                <a:gd name="connsiteY73" fmla="*/ 158256 h 508000"/>
                <a:gd name="connsiteX74" fmla="*/ 365765 w 508000"/>
                <a:gd name="connsiteY74" fmla="*/ 158256 h 508000"/>
                <a:gd name="connsiteX75" fmla="*/ 379187 w 508000"/>
                <a:gd name="connsiteY75" fmla="*/ 179039 h 508000"/>
                <a:gd name="connsiteX76" fmla="*/ 392610 w 508000"/>
                <a:gd name="connsiteY76" fmla="*/ 199822 h 508000"/>
                <a:gd name="connsiteX77" fmla="*/ 305363 w 508000"/>
                <a:gd name="connsiteY77" fmla="*/ 189430 h 508000"/>
                <a:gd name="connsiteX78" fmla="*/ 335564 w 508000"/>
                <a:gd name="connsiteY78" fmla="*/ 154792 h 508000"/>
                <a:gd name="connsiteX79" fmla="*/ 483912 w 508000"/>
                <a:gd name="connsiteY79" fmla="*/ 151978 h 508000"/>
                <a:gd name="connsiteX80" fmla="*/ 503778 w 508000"/>
                <a:gd name="connsiteY80" fmla="*/ 233596 h 508000"/>
                <a:gd name="connsiteX81" fmla="*/ 447490 w 508000"/>
                <a:gd name="connsiteY81" fmla="*/ 213191 h 508000"/>
                <a:gd name="connsiteX82" fmla="*/ 483912 w 508000"/>
                <a:gd name="connsiteY82" fmla="*/ 151978 h 508000"/>
                <a:gd name="connsiteX83" fmla="*/ 436962 w 508000"/>
                <a:gd name="connsiteY83" fmla="*/ 77396 h 508000"/>
                <a:gd name="connsiteX84" fmla="*/ 474227 w 508000"/>
                <a:gd name="connsiteY84" fmla="*/ 127944 h 508000"/>
                <a:gd name="connsiteX85" fmla="*/ 426799 w 508000"/>
                <a:gd name="connsiteY85" fmla="*/ 205451 h 508000"/>
                <a:gd name="connsiteX86" fmla="*/ 423411 w 508000"/>
                <a:gd name="connsiteY86" fmla="*/ 205451 h 508000"/>
                <a:gd name="connsiteX87" fmla="*/ 396310 w 508000"/>
                <a:gd name="connsiteY87" fmla="*/ 168382 h 508000"/>
                <a:gd name="connsiteX88" fmla="*/ 382759 w 508000"/>
                <a:gd name="connsiteY88" fmla="*/ 148163 h 508000"/>
                <a:gd name="connsiteX89" fmla="*/ 399698 w 508000"/>
                <a:gd name="connsiteY89" fmla="*/ 117834 h 508000"/>
                <a:gd name="connsiteX90" fmla="*/ 396310 w 508000"/>
                <a:gd name="connsiteY90" fmla="*/ 104355 h 508000"/>
                <a:gd name="connsiteX91" fmla="*/ 436962 w 508000"/>
                <a:gd name="connsiteY91" fmla="*/ 77396 h 508000"/>
                <a:gd name="connsiteX92" fmla="*/ 111079 w 508000"/>
                <a:gd name="connsiteY92" fmla="*/ 43623 h 508000"/>
                <a:gd name="connsiteX93" fmla="*/ 161828 w 508000"/>
                <a:gd name="connsiteY93" fmla="*/ 192729 h 508000"/>
                <a:gd name="connsiteX94" fmla="*/ 2814 w 508000"/>
                <a:gd name="connsiteY94" fmla="*/ 209673 h 508000"/>
                <a:gd name="connsiteX95" fmla="*/ 111079 w 508000"/>
                <a:gd name="connsiteY95" fmla="*/ 43623 h 508000"/>
                <a:gd name="connsiteX96" fmla="*/ 310992 w 508000"/>
                <a:gd name="connsiteY96" fmla="*/ 5629 h 508000"/>
                <a:gd name="connsiteX97" fmla="*/ 419347 w 508000"/>
                <a:gd name="connsiteY97" fmla="*/ 63442 h 508000"/>
                <a:gd name="connsiteX98" fmla="*/ 382100 w 508000"/>
                <a:gd name="connsiteY98" fmla="*/ 87247 h 508000"/>
                <a:gd name="connsiteX99" fmla="*/ 355011 w 508000"/>
                <a:gd name="connsiteY99" fmla="*/ 77045 h 508000"/>
                <a:gd name="connsiteX100" fmla="*/ 344853 w 508000"/>
                <a:gd name="connsiteY100" fmla="*/ 77045 h 508000"/>
                <a:gd name="connsiteX101" fmla="*/ 310992 w 508000"/>
                <a:gd name="connsiteY101" fmla="*/ 5629 h 508000"/>
                <a:gd name="connsiteX102" fmla="*/ 253733 w 508000"/>
                <a:gd name="connsiteY102" fmla="*/ 0 h 508000"/>
                <a:gd name="connsiteX103" fmla="*/ 284303 w 508000"/>
                <a:gd name="connsiteY103" fmla="*/ 3367 h 508000"/>
                <a:gd name="connsiteX104" fmla="*/ 325063 w 508000"/>
                <a:gd name="connsiteY104" fmla="*/ 90915 h 508000"/>
                <a:gd name="connsiteX105" fmla="*/ 314873 w 508000"/>
                <a:gd name="connsiteY105" fmla="*/ 117853 h 508000"/>
                <a:gd name="connsiteX106" fmla="*/ 321666 w 508000"/>
                <a:gd name="connsiteY106" fmla="*/ 141424 h 508000"/>
                <a:gd name="connsiteX107" fmla="*/ 274113 w 508000"/>
                <a:gd name="connsiteY107" fmla="*/ 188565 h 508000"/>
                <a:gd name="connsiteX108" fmla="*/ 270716 w 508000"/>
                <a:gd name="connsiteY108" fmla="*/ 188565 h 508000"/>
                <a:gd name="connsiteX109" fmla="*/ 185799 w 508000"/>
                <a:gd name="connsiteY109" fmla="*/ 188565 h 508000"/>
                <a:gd name="connsiteX110" fmla="*/ 128055 w 508000"/>
                <a:gd name="connsiteY110" fmla="*/ 33672 h 508000"/>
                <a:gd name="connsiteX111" fmla="*/ 253733 w 508000"/>
                <a:gd name="connsiteY111"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508000" h="508000">
                  <a:moveTo>
                    <a:pt x="304145" y="402460"/>
                  </a:moveTo>
                  <a:cubicBezTo>
                    <a:pt x="307528" y="409269"/>
                    <a:pt x="314293" y="419483"/>
                    <a:pt x="321059" y="426292"/>
                  </a:cubicBezTo>
                  <a:cubicBezTo>
                    <a:pt x="337972" y="450123"/>
                    <a:pt x="351503" y="467146"/>
                    <a:pt x="361651" y="480764"/>
                  </a:cubicBezTo>
                  <a:cubicBezTo>
                    <a:pt x="327824" y="497787"/>
                    <a:pt x="290614" y="508000"/>
                    <a:pt x="253405" y="508000"/>
                  </a:cubicBezTo>
                  <a:cubicBezTo>
                    <a:pt x="229726" y="508000"/>
                    <a:pt x="206047" y="504596"/>
                    <a:pt x="185751" y="497787"/>
                  </a:cubicBezTo>
                  <a:cubicBezTo>
                    <a:pt x="216195" y="477359"/>
                    <a:pt x="260170" y="446719"/>
                    <a:pt x="304145" y="402460"/>
                  </a:cubicBezTo>
                  <a:close/>
                  <a:moveTo>
                    <a:pt x="291291" y="348986"/>
                  </a:moveTo>
                  <a:cubicBezTo>
                    <a:pt x="298126" y="348986"/>
                    <a:pt x="301543" y="348986"/>
                    <a:pt x="308378" y="348986"/>
                  </a:cubicBezTo>
                  <a:cubicBezTo>
                    <a:pt x="311796" y="352270"/>
                    <a:pt x="311796" y="355553"/>
                    <a:pt x="315213" y="358837"/>
                  </a:cubicBezTo>
                  <a:cubicBezTo>
                    <a:pt x="311796" y="362120"/>
                    <a:pt x="308378" y="365404"/>
                    <a:pt x="304961" y="368687"/>
                  </a:cubicBezTo>
                  <a:cubicBezTo>
                    <a:pt x="301543" y="362120"/>
                    <a:pt x="294708" y="355553"/>
                    <a:pt x="291291" y="348986"/>
                  </a:cubicBezTo>
                  <a:close/>
                  <a:moveTo>
                    <a:pt x="223414" y="348986"/>
                  </a:moveTo>
                  <a:cubicBezTo>
                    <a:pt x="233596" y="348986"/>
                    <a:pt x="243777" y="348986"/>
                    <a:pt x="250565" y="348986"/>
                  </a:cubicBezTo>
                  <a:cubicBezTo>
                    <a:pt x="250565" y="348986"/>
                    <a:pt x="250565" y="348986"/>
                    <a:pt x="253959" y="348986"/>
                  </a:cubicBezTo>
                  <a:cubicBezTo>
                    <a:pt x="257353" y="348986"/>
                    <a:pt x="260746" y="348986"/>
                    <a:pt x="264140" y="348986"/>
                  </a:cubicBezTo>
                  <a:cubicBezTo>
                    <a:pt x="274322" y="362440"/>
                    <a:pt x="281109" y="372531"/>
                    <a:pt x="291291" y="385985"/>
                  </a:cubicBezTo>
                  <a:cubicBezTo>
                    <a:pt x="240383" y="436439"/>
                    <a:pt x="186082" y="470074"/>
                    <a:pt x="158931" y="486892"/>
                  </a:cubicBezTo>
                  <a:cubicBezTo>
                    <a:pt x="145356" y="480165"/>
                    <a:pt x="131780" y="473438"/>
                    <a:pt x="118205" y="466711"/>
                  </a:cubicBezTo>
                  <a:cubicBezTo>
                    <a:pt x="128387" y="446529"/>
                    <a:pt x="148750" y="412894"/>
                    <a:pt x="172506" y="372531"/>
                  </a:cubicBezTo>
                  <a:cubicBezTo>
                    <a:pt x="175900" y="372531"/>
                    <a:pt x="179294" y="375895"/>
                    <a:pt x="186082" y="375895"/>
                  </a:cubicBezTo>
                  <a:cubicBezTo>
                    <a:pt x="203051" y="375895"/>
                    <a:pt x="216626" y="362440"/>
                    <a:pt x="223414" y="348986"/>
                  </a:cubicBezTo>
                  <a:close/>
                  <a:moveTo>
                    <a:pt x="493928" y="332100"/>
                  </a:moveTo>
                  <a:cubicBezTo>
                    <a:pt x="473632" y="389281"/>
                    <a:pt x="433040" y="439734"/>
                    <a:pt x="382299" y="470006"/>
                  </a:cubicBezTo>
                  <a:cubicBezTo>
                    <a:pt x="365386" y="449825"/>
                    <a:pt x="345090" y="419553"/>
                    <a:pt x="318028" y="385917"/>
                  </a:cubicBezTo>
                  <a:cubicBezTo>
                    <a:pt x="324793" y="382554"/>
                    <a:pt x="328176" y="375826"/>
                    <a:pt x="334941" y="372463"/>
                  </a:cubicBezTo>
                  <a:cubicBezTo>
                    <a:pt x="338324" y="372463"/>
                    <a:pt x="341707" y="375826"/>
                    <a:pt x="348472" y="375826"/>
                  </a:cubicBezTo>
                  <a:cubicBezTo>
                    <a:pt x="365386" y="375826"/>
                    <a:pt x="382299" y="362372"/>
                    <a:pt x="389065" y="342191"/>
                  </a:cubicBezTo>
                  <a:cubicBezTo>
                    <a:pt x="429657" y="342191"/>
                    <a:pt x="466866" y="335464"/>
                    <a:pt x="493928" y="332100"/>
                  </a:cubicBezTo>
                  <a:close/>
                  <a:moveTo>
                    <a:pt x="2814" y="301141"/>
                  </a:moveTo>
                  <a:cubicBezTo>
                    <a:pt x="33491" y="311273"/>
                    <a:pt x="84619" y="328159"/>
                    <a:pt x="145973" y="338291"/>
                  </a:cubicBezTo>
                  <a:cubicBezTo>
                    <a:pt x="145973" y="348423"/>
                    <a:pt x="149382" y="355178"/>
                    <a:pt x="156199" y="358555"/>
                  </a:cubicBezTo>
                  <a:cubicBezTo>
                    <a:pt x="128931" y="399083"/>
                    <a:pt x="111888" y="432855"/>
                    <a:pt x="98254" y="453119"/>
                  </a:cubicBezTo>
                  <a:cubicBezTo>
                    <a:pt x="50534" y="415969"/>
                    <a:pt x="16448" y="361932"/>
                    <a:pt x="2814" y="301141"/>
                  </a:cubicBezTo>
                  <a:close/>
                  <a:moveTo>
                    <a:pt x="223589" y="291291"/>
                  </a:moveTo>
                  <a:cubicBezTo>
                    <a:pt x="230468" y="304595"/>
                    <a:pt x="240787" y="314574"/>
                    <a:pt x="247667" y="327878"/>
                  </a:cubicBezTo>
                  <a:cubicBezTo>
                    <a:pt x="240787" y="327878"/>
                    <a:pt x="233908" y="327878"/>
                    <a:pt x="227028" y="327878"/>
                  </a:cubicBezTo>
                  <a:cubicBezTo>
                    <a:pt x="227028" y="317900"/>
                    <a:pt x="220149" y="311248"/>
                    <a:pt x="216709" y="304595"/>
                  </a:cubicBezTo>
                  <a:cubicBezTo>
                    <a:pt x="220149" y="301269"/>
                    <a:pt x="220149" y="297943"/>
                    <a:pt x="223589" y="291291"/>
                  </a:cubicBezTo>
                  <a:close/>
                  <a:moveTo>
                    <a:pt x="426916" y="246260"/>
                  </a:moveTo>
                  <a:cubicBezTo>
                    <a:pt x="443899" y="266601"/>
                    <a:pt x="464280" y="290331"/>
                    <a:pt x="481263" y="310672"/>
                  </a:cubicBezTo>
                  <a:cubicBezTo>
                    <a:pt x="454089" y="314062"/>
                    <a:pt x="423519" y="317452"/>
                    <a:pt x="389552" y="320842"/>
                  </a:cubicBezTo>
                  <a:cubicBezTo>
                    <a:pt x="386156" y="317452"/>
                    <a:pt x="386156" y="314062"/>
                    <a:pt x="382759" y="307282"/>
                  </a:cubicBezTo>
                  <a:cubicBezTo>
                    <a:pt x="399742" y="286941"/>
                    <a:pt x="413329" y="266601"/>
                    <a:pt x="426916" y="246260"/>
                  </a:cubicBezTo>
                  <a:close/>
                  <a:moveTo>
                    <a:pt x="447490" y="236410"/>
                  </a:moveTo>
                  <a:cubicBezTo>
                    <a:pt x="471022" y="243224"/>
                    <a:pt x="491192" y="250038"/>
                    <a:pt x="508000" y="256851"/>
                  </a:cubicBezTo>
                  <a:cubicBezTo>
                    <a:pt x="508000" y="270479"/>
                    <a:pt x="504638" y="287514"/>
                    <a:pt x="501277" y="301141"/>
                  </a:cubicBezTo>
                  <a:cubicBezTo>
                    <a:pt x="484468" y="284107"/>
                    <a:pt x="464298" y="260258"/>
                    <a:pt x="447490" y="236410"/>
                  </a:cubicBezTo>
                  <a:close/>
                  <a:moveTo>
                    <a:pt x="172473" y="212488"/>
                  </a:moveTo>
                  <a:cubicBezTo>
                    <a:pt x="182618" y="229510"/>
                    <a:pt x="189382" y="243129"/>
                    <a:pt x="199528" y="260151"/>
                  </a:cubicBezTo>
                  <a:cubicBezTo>
                    <a:pt x="202909" y="263556"/>
                    <a:pt x="206291" y="266960"/>
                    <a:pt x="209673" y="273769"/>
                  </a:cubicBezTo>
                  <a:cubicBezTo>
                    <a:pt x="206291" y="280578"/>
                    <a:pt x="202909" y="287387"/>
                    <a:pt x="196146" y="290792"/>
                  </a:cubicBezTo>
                  <a:cubicBezTo>
                    <a:pt x="192764" y="290792"/>
                    <a:pt x="189382" y="290792"/>
                    <a:pt x="186000" y="290792"/>
                  </a:cubicBezTo>
                  <a:cubicBezTo>
                    <a:pt x="165709" y="290792"/>
                    <a:pt x="152182" y="301006"/>
                    <a:pt x="145418" y="318028"/>
                  </a:cubicBezTo>
                  <a:cubicBezTo>
                    <a:pt x="81164" y="304410"/>
                    <a:pt x="30436" y="287387"/>
                    <a:pt x="0" y="273769"/>
                  </a:cubicBezTo>
                  <a:cubicBezTo>
                    <a:pt x="0" y="266960"/>
                    <a:pt x="0" y="260151"/>
                    <a:pt x="0" y="253342"/>
                  </a:cubicBezTo>
                  <a:cubicBezTo>
                    <a:pt x="0" y="246533"/>
                    <a:pt x="0" y="236319"/>
                    <a:pt x="0" y="229510"/>
                  </a:cubicBezTo>
                  <a:cubicBezTo>
                    <a:pt x="33818" y="226106"/>
                    <a:pt x="98073" y="215892"/>
                    <a:pt x="172473" y="212488"/>
                  </a:cubicBezTo>
                  <a:close/>
                  <a:moveTo>
                    <a:pt x="284146" y="209673"/>
                  </a:moveTo>
                  <a:cubicBezTo>
                    <a:pt x="331883" y="209673"/>
                    <a:pt x="372800" y="216427"/>
                    <a:pt x="413717" y="226559"/>
                  </a:cubicBezTo>
                  <a:cubicBezTo>
                    <a:pt x="400078" y="250201"/>
                    <a:pt x="383029" y="270464"/>
                    <a:pt x="365980" y="294105"/>
                  </a:cubicBezTo>
                  <a:cubicBezTo>
                    <a:pt x="362571" y="290728"/>
                    <a:pt x="355751" y="290728"/>
                    <a:pt x="348932" y="290728"/>
                  </a:cubicBezTo>
                  <a:cubicBezTo>
                    <a:pt x="325064" y="290728"/>
                    <a:pt x="308015" y="304237"/>
                    <a:pt x="304605" y="324501"/>
                  </a:cubicBezTo>
                  <a:cubicBezTo>
                    <a:pt x="294376" y="327878"/>
                    <a:pt x="284146" y="327878"/>
                    <a:pt x="273917" y="327878"/>
                  </a:cubicBezTo>
                  <a:cubicBezTo>
                    <a:pt x="260278" y="307614"/>
                    <a:pt x="250049" y="290728"/>
                    <a:pt x="236410" y="273842"/>
                  </a:cubicBezTo>
                  <a:cubicBezTo>
                    <a:pt x="246639" y="260332"/>
                    <a:pt x="253459" y="246823"/>
                    <a:pt x="263688" y="233314"/>
                  </a:cubicBezTo>
                  <a:cubicBezTo>
                    <a:pt x="270508" y="226559"/>
                    <a:pt x="277327" y="216427"/>
                    <a:pt x="284146" y="209673"/>
                  </a:cubicBezTo>
                  <a:close/>
                  <a:moveTo>
                    <a:pt x="257518" y="209673"/>
                  </a:moveTo>
                  <a:cubicBezTo>
                    <a:pt x="254156" y="213028"/>
                    <a:pt x="250795" y="216384"/>
                    <a:pt x="247433" y="223095"/>
                  </a:cubicBezTo>
                  <a:cubicBezTo>
                    <a:pt x="240710" y="233162"/>
                    <a:pt x="230625" y="243229"/>
                    <a:pt x="223901" y="253296"/>
                  </a:cubicBezTo>
                  <a:cubicBezTo>
                    <a:pt x="223901" y="253296"/>
                    <a:pt x="220540" y="249941"/>
                    <a:pt x="220540" y="246585"/>
                  </a:cubicBezTo>
                  <a:cubicBezTo>
                    <a:pt x="210455" y="236518"/>
                    <a:pt x="203731" y="223095"/>
                    <a:pt x="197008" y="213028"/>
                  </a:cubicBezTo>
                  <a:cubicBezTo>
                    <a:pt x="217178" y="209673"/>
                    <a:pt x="237348" y="209673"/>
                    <a:pt x="257518" y="209673"/>
                  </a:cubicBezTo>
                  <a:close/>
                  <a:moveTo>
                    <a:pt x="335564" y="154792"/>
                  </a:moveTo>
                  <a:cubicBezTo>
                    <a:pt x="342275" y="158256"/>
                    <a:pt x="348986" y="158256"/>
                    <a:pt x="355698" y="158256"/>
                  </a:cubicBezTo>
                  <a:cubicBezTo>
                    <a:pt x="359053" y="158256"/>
                    <a:pt x="362409" y="158256"/>
                    <a:pt x="365765" y="158256"/>
                  </a:cubicBezTo>
                  <a:cubicBezTo>
                    <a:pt x="369120" y="165183"/>
                    <a:pt x="372476" y="172111"/>
                    <a:pt x="379187" y="179039"/>
                  </a:cubicBezTo>
                  <a:cubicBezTo>
                    <a:pt x="382543" y="185966"/>
                    <a:pt x="385899" y="192894"/>
                    <a:pt x="392610" y="199822"/>
                  </a:cubicBezTo>
                  <a:cubicBezTo>
                    <a:pt x="365765" y="196358"/>
                    <a:pt x="335564" y="189430"/>
                    <a:pt x="305363" y="189430"/>
                  </a:cubicBezTo>
                  <a:cubicBezTo>
                    <a:pt x="315430" y="175575"/>
                    <a:pt x="325497" y="165183"/>
                    <a:pt x="335564" y="154792"/>
                  </a:cubicBezTo>
                  <a:close/>
                  <a:moveTo>
                    <a:pt x="483912" y="151978"/>
                  </a:moveTo>
                  <a:cubicBezTo>
                    <a:pt x="493845" y="175783"/>
                    <a:pt x="503778" y="202989"/>
                    <a:pt x="503778" y="233596"/>
                  </a:cubicBezTo>
                  <a:cubicBezTo>
                    <a:pt x="490534" y="226794"/>
                    <a:pt x="470667" y="219993"/>
                    <a:pt x="447490" y="213191"/>
                  </a:cubicBezTo>
                  <a:cubicBezTo>
                    <a:pt x="460734" y="189386"/>
                    <a:pt x="473978" y="168982"/>
                    <a:pt x="483912" y="151978"/>
                  </a:cubicBezTo>
                  <a:close/>
                  <a:moveTo>
                    <a:pt x="436962" y="77396"/>
                  </a:moveTo>
                  <a:cubicBezTo>
                    <a:pt x="450513" y="94245"/>
                    <a:pt x="464064" y="107725"/>
                    <a:pt x="474227" y="127944"/>
                  </a:cubicBezTo>
                  <a:cubicBezTo>
                    <a:pt x="460676" y="148163"/>
                    <a:pt x="443738" y="175122"/>
                    <a:pt x="426799" y="205451"/>
                  </a:cubicBezTo>
                  <a:cubicBezTo>
                    <a:pt x="423411" y="205451"/>
                    <a:pt x="423411" y="205451"/>
                    <a:pt x="423411" y="205451"/>
                  </a:cubicBezTo>
                  <a:cubicBezTo>
                    <a:pt x="413248" y="191971"/>
                    <a:pt x="406473" y="181862"/>
                    <a:pt x="396310" y="168382"/>
                  </a:cubicBezTo>
                  <a:cubicBezTo>
                    <a:pt x="392922" y="161643"/>
                    <a:pt x="389534" y="154903"/>
                    <a:pt x="382759" y="148163"/>
                  </a:cubicBezTo>
                  <a:cubicBezTo>
                    <a:pt x="392922" y="141423"/>
                    <a:pt x="399698" y="131314"/>
                    <a:pt x="399698" y="117834"/>
                  </a:cubicBezTo>
                  <a:cubicBezTo>
                    <a:pt x="399698" y="114464"/>
                    <a:pt x="396310" y="111095"/>
                    <a:pt x="396310" y="104355"/>
                  </a:cubicBezTo>
                  <a:cubicBezTo>
                    <a:pt x="409861" y="94245"/>
                    <a:pt x="423411" y="84136"/>
                    <a:pt x="436962" y="77396"/>
                  </a:cubicBezTo>
                  <a:close/>
                  <a:moveTo>
                    <a:pt x="111079" y="43623"/>
                  </a:moveTo>
                  <a:cubicBezTo>
                    <a:pt x="121229" y="80899"/>
                    <a:pt x="138145" y="138509"/>
                    <a:pt x="161828" y="192729"/>
                  </a:cubicBezTo>
                  <a:cubicBezTo>
                    <a:pt x="94162" y="196118"/>
                    <a:pt x="36647" y="202895"/>
                    <a:pt x="2814" y="209673"/>
                  </a:cubicBezTo>
                  <a:cubicBezTo>
                    <a:pt x="16347" y="141897"/>
                    <a:pt x="53563" y="80899"/>
                    <a:pt x="111079" y="43623"/>
                  </a:cubicBezTo>
                  <a:close/>
                  <a:moveTo>
                    <a:pt x="310992" y="5629"/>
                  </a:moveTo>
                  <a:cubicBezTo>
                    <a:pt x="351625" y="15831"/>
                    <a:pt x="388872" y="36236"/>
                    <a:pt x="419347" y="63442"/>
                  </a:cubicBezTo>
                  <a:cubicBezTo>
                    <a:pt x="409189" y="70243"/>
                    <a:pt x="395644" y="77045"/>
                    <a:pt x="382100" y="87247"/>
                  </a:cubicBezTo>
                  <a:cubicBezTo>
                    <a:pt x="375328" y="80445"/>
                    <a:pt x="365170" y="77045"/>
                    <a:pt x="355011" y="77045"/>
                  </a:cubicBezTo>
                  <a:cubicBezTo>
                    <a:pt x="351625" y="77045"/>
                    <a:pt x="348239" y="77045"/>
                    <a:pt x="344853" y="77045"/>
                  </a:cubicBezTo>
                  <a:cubicBezTo>
                    <a:pt x="327922" y="49839"/>
                    <a:pt x="317764" y="26033"/>
                    <a:pt x="310992" y="5629"/>
                  </a:cubicBezTo>
                  <a:close/>
                  <a:moveTo>
                    <a:pt x="253733" y="0"/>
                  </a:moveTo>
                  <a:cubicBezTo>
                    <a:pt x="263923" y="0"/>
                    <a:pt x="274113" y="0"/>
                    <a:pt x="284303" y="3367"/>
                  </a:cubicBezTo>
                  <a:cubicBezTo>
                    <a:pt x="294493" y="23570"/>
                    <a:pt x="308080" y="53876"/>
                    <a:pt x="325063" y="90915"/>
                  </a:cubicBezTo>
                  <a:cubicBezTo>
                    <a:pt x="318270" y="97650"/>
                    <a:pt x="314873" y="107751"/>
                    <a:pt x="314873" y="117853"/>
                  </a:cubicBezTo>
                  <a:cubicBezTo>
                    <a:pt x="314873" y="124587"/>
                    <a:pt x="318270" y="134689"/>
                    <a:pt x="321666" y="141424"/>
                  </a:cubicBezTo>
                  <a:cubicBezTo>
                    <a:pt x="304683" y="154893"/>
                    <a:pt x="291096" y="171729"/>
                    <a:pt x="274113" y="188565"/>
                  </a:cubicBezTo>
                  <a:cubicBezTo>
                    <a:pt x="274113" y="188565"/>
                    <a:pt x="270716" y="188565"/>
                    <a:pt x="270716" y="188565"/>
                  </a:cubicBezTo>
                  <a:cubicBezTo>
                    <a:pt x="243542" y="188565"/>
                    <a:pt x="212972" y="188565"/>
                    <a:pt x="185799" y="188565"/>
                  </a:cubicBezTo>
                  <a:cubicBezTo>
                    <a:pt x="158625" y="134689"/>
                    <a:pt x="138245" y="70712"/>
                    <a:pt x="128055" y="33672"/>
                  </a:cubicBezTo>
                  <a:cubicBezTo>
                    <a:pt x="165419" y="10102"/>
                    <a:pt x="209576" y="0"/>
                    <a:pt x="253733" y="0"/>
                  </a:cubicBezTo>
                  <a:close/>
                </a:path>
              </a:pathLst>
            </a:custGeom>
            <a:solidFill>
              <a:schemeClr val="bg1"/>
            </a:solidFill>
            <a:ln>
              <a:noFill/>
            </a:ln>
            <a:extLst/>
          </p:spPr>
          <p:txBody>
            <a:bodyPr anchor="ctr"/>
            <a:lstStyle/>
            <a:p>
              <a:pPr algn="ctr"/>
              <a:endParaRPr/>
            </a:p>
          </p:txBody>
        </p:sp>
        <p:sp>
          <p:nvSpPr>
            <p:cNvPr id="15" name="ïṣ1îḑê">
              <a:extLst>
                <a:ext uri="{FF2B5EF4-FFF2-40B4-BE49-F238E27FC236}">
                  <a16:creationId xmlns:a16="http://schemas.microsoft.com/office/drawing/2014/main" id="{6B9C5D44-E284-40FF-8683-7CC534B2C452}"/>
                </a:ext>
              </a:extLst>
            </p:cNvPr>
            <p:cNvSpPr/>
            <p:nvPr/>
          </p:nvSpPr>
          <p:spPr bwMode="auto">
            <a:xfrm>
              <a:off x="6892176" y="5189028"/>
              <a:ext cx="288592" cy="235539"/>
            </a:xfrm>
            <a:custGeom>
              <a:avLst/>
              <a:gdLst>
                <a:gd name="connsiteX0" fmla="*/ 130130 w 508000"/>
                <a:gd name="connsiteY0" fmla="*/ 314926 h 414610"/>
                <a:gd name="connsiteX1" fmla="*/ 207920 w 508000"/>
                <a:gd name="connsiteY1" fmla="*/ 327583 h 414610"/>
                <a:gd name="connsiteX2" fmla="*/ 52339 w 508000"/>
                <a:gd name="connsiteY2" fmla="*/ 327583 h 414610"/>
                <a:gd name="connsiteX3" fmla="*/ 130130 w 508000"/>
                <a:gd name="connsiteY3" fmla="*/ 314926 h 414610"/>
                <a:gd name="connsiteX4" fmla="*/ 130130 w 508000"/>
                <a:gd name="connsiteY4" fmla="*/ 243364 h 414610"/>
                <a:gd name="connsiteX5" fmla="*/ 207920 w 508000"/>
                <a:gd name="connsiteY5" fmla="*/ 255534 h 414610"/>
                <a:gd name="connsiteX6" fmla="*/ 52339 w 508000"/>
                <a:gd name="connsiteY6" fmla="*/ 255534 h 414610"/>
                <a:gd name="connsiteX7" fmla="*/ 130130 w 508000"/>
                <a:gd name="connsiteY7" fmla="*/ 243364 h 414610"/>
                <a:gd name="connsiteX8" fmla="*/ 372875 w 508000"/>
                <a:gd name="connsiteY8" fmla="*/ 242403 h 414610"/>
                <a:gd name="connsiteX9" fmla="*/ 400550 w 508000"/>
                <a:gd name="connsiteY9" fmla="*/ 259928 h 414610"/>
                <a:gd name="connsiteX10" fmla="*/ 428226 w 508000"/>
                <a:gd name="connsiteY10" fmla="*/ 242403 h 414610"/>
                <a:gd name="connsiteX11" fmla="*/ 457843 w 508000"/>
                <a:gd name="connsiteY11" fmla="*/ 271124 h 414610"/>
                <a:gd name="connsiteX12" fmla="*/ 451532 w 508000"/>
                <a:gd name="connsiteY12" fmla="*/ 293030 h 414610"/>
                <a:gd name="connsiteX13" fmla="*/ 400550 w 508000"/>
                <a:gd name="connsiteY13" fmla="*/ 335382 h 414610"/>
                <a:gd name="connsiteX14" fmla="*/ 349569 w 508000"/>
                <a:gd name="connsiteY14" fmla="*/ 293030 h 414610"/>
                <a:gd name="connsiteX15" fmla="*/ 343258 w 508000"/>
                <a:gd name="connsiteY15" fmla="*/ 271124 h 414610"/>
                <a:gd name="connsiteX16" fmla="*/ 372875 w 508000"/>
                <a:gd name="connsiteY16" fmla="*/ 242403 h 414610"/>
                <a:gd name="connsiteX17" fmla="*/ 130130 w 508000"/>
                <a:gd name="connsiteY17" fmla="*/ 171315 h 414610"/>
                <a:gd name="connsiteX18" fmla="*/ 207920 w 508000"/>
                <a:gd name="connsiteY18" fmla="*/ 183972 h 414610"/>
                <a:gd name="connsiteX19" fmla="*/ 52339 w 508000"/>
                <a:gd name="connsiteY19" fmla="*/ 183972 h 414610"/>
                <a:gd name="connsiteX20" fmla="*/ 130130 w 508000"/>
                <a:gd name="connsiteY20" fmla="*/ 171315 h 414610"/>
                <a:gd name="connsiteX21" fmla="*/ 130130 w 508000"/>
                <a:gd name="connsiteY21" fmla="*/ 99753 h 414610"/>
                <a:gd name="connsiteX22" fmla="*/ 207920 w 508000"/>
                <a:gd name="connsiteY22" fmla="*/ 112410 h 414610"/>
                <a:gd name="connsiteX23" fmla="*/ 52339 w 508000"/>
                <a:gd name="connsiteY23" fmla="*/ 112410 h 414610"/>
                <a:gd name="connsiteX24" fmla="*/ 130130 w 508000"/>
                <a:gd name="connsiteY24" fmla="*/ 99753 h 414610"/>
                <a:gd name="connsiteX25" fmla="*/ 322230 w 508000"/>
                <a:gd name="connsiteY25" fmla="*/ 85796 h 414610"/>
                <a:gd name="connsiteX26" fmla="*/ 349955 w 508000"/>
                <a:gd name="connsiteY26" fmla="*/ 102810 h 414610"/>
                <a:gd name="connsiteX27" fmla="*/ 378166 w 508000"/>
                <a:gd name="connsiteY27" fmla="*/ 85796 h 414610"/>
                <a:gd name="connsiteX28" fmla="*/ 407350 w 508000"/>
                <a:gd name="connsiteY28" fmla="*/ 114478 h 414610"/>
                <a:gd name="connsiteX29" fmla="*/ 401026 w 508000"/>
                <a:gd name="connsiteY29" fmla="*/ 136353 h 414610"/>
                <a:gd name="connsiteX30" fmla="*/ 349955 w 508000"/>
                <a:gd name="connsiteY30" fmla="*/ 178160 h 414610"/>
                <a:gd name="connsiteX31" fmla="*/ 298884 w 508000"/>
                <a:gd name="connsiteY31" fmla="*/ 136353 h 414610"/>
                <a:gd name="connsiteX32" fmla="*/ 292560 w 508000"/>
                <a:gd name="connsiteY32" fmla="*/ 114478 h 414610"/>
                <a:gd name="connsiteX33" fmla="*/ 322230 w 508000"/>
                <a:gd name="connsiteY33" fmla="*/ 85796 h 414610"/>
                <a:gd name="connsiteX34" fmla="*/ 378205 w 508000"/>
                <a:gd name="connsiteY34" fmla="*/ 28711 h 414610"/>
                <a:gd name="connsiteX35" fmla="*/ 284869 w 508000"/>
                <a:gd name="connsiteY35" fmla="*/ 39904 h 414610"/>
                <a:gd name="connsiteX36" fmla="*/ 268827 w 508000"/>
                <a:gd name="connsiteY36" fmla="*/ 58882 h 414610"/>
                <a:gd name="connsiteX37" fmla="*/ 268827 w 508000"/>
                <a:gd name="connsiteY37" fmla="*/ 369840 h 414610"/>
                <a:gd name="connsiteX38" fmla="*/ 284869 w 508000"/>
                <a:gd name="connsiteY38" fmla="*/ 386385 h 414610"/>
                <a:gd name="connsiteX39" fmla="*/ 377233 w 508000"/>
                <a:gd name="connsiteY39" fmla="*/ 382979 h 414610"/>
                <a:gd name="connsiteX40" fmla="*/ 471541 w 508000"/>
                <a:gd name="connsiteY40" fmla="*/ 386385 h 414610"/>
                <a:gd name="connsiteX41" fmla="*/ 487583 w 508000"/>
                <a:gd name="connsiteY41" fmla="*/ 369840 h 414610"/>
                <a:gd name="connsiteX42" fmla="*/ 487583 w 508000"/>
                <a:gd name="connsiteY42" fmla="*/ 58882 h 414610"/>
                <a:gd name="connsiteX43" fmla="*/ 471541 w 508000"/>
                <a:gd name="connsiteY43" fmla="*/ 39904 h 414610"/>
                <a:gd name="connsiteX44" fmla="*/ 378205 w 508000"/>
                <a:gd name="connsiteY44" fmla="*/ 28711 h 414610"/>
                <a:gd name="connsiteX45" fmla="*/ 129795 w 508000"/>
                <a:gd name="connsiteY45" fmla="*/ 28711 h 414610"/>
                <a:gd name="connsiteX46" fmla="*/ 36459 w 508000"/>
                <a:gd name="connsiteY46" fmla="*/ 39904 h 414610"/>
                <a:gd name="connsiteX47" fmla="*/ 20417 w 508000"/>
                <a:gd name="connsiteY47" fmla="*/ 58882 h 414610"/>
                <a:gd name="connsiteX48" fmla="*/ 20417 w 508000"/>
                <a:gd name="connsiteY48" fmla="*/ 369840 h 414610"/>
                <a:gd name="connsiteX49" fmla="*/ 36459 w 508000"/>
                <a:gd name="connsiteY49" fmla="*/ 386385 h 414610"/>
                <a:gd name="connsiteX50" fmla="*/ 128823 w 508000"/>
                <a:gd name="connsiteY50" fmla="*/ 382979 h 414610"/>
                <a:gd name="connsiteX51" fmla="*/ 222645 w 508000"/>
                <a:gd name="connsiteY51" fmla="*/ 386385 h 414610"/>
                <a:gd name="connsiteX52" fmla="*/ 239173 w 508000"/>
                <a:gd name="connsiteY52" fmla="*/ 369840 h 414610"/>
                <a:gd name="connsiteX53" fmla="*/ 239173 w 508000"/>
                <a:gd name="connsiteY53" fmla="*/ 58882 h 414610"/>
                <a:gd name="connsiteX54" fmla="*/ 223131 w 508000"/>
                <a:gd name="connsiteY54" fmla="*/ 39904 h 414610"/>
                <a:gd name="connsiteX55" fmla="*/ 129795 w 508000"/>
                <a:gd name="connsiteY55" fmla="*/ 28711 h 414610"/>
                <a:gd name="connsiteX56" fmla="*/ 126878 w 508000"/>
                <a:gd name="connsiteY56" fmla="*/ 0 h 414610"/>
                <a:gd name="connsiteX57" fmla="*/ 254243 w 508000"/>
                <a:gd name="connsiteY57" fmla="*/ 11679 h 414610"/>
                <a:gd name="connsiteX58" fmla="*/ 381122 w 508000"/>
                <a:gd name="connsiteY58" fmla="*/ 0 h 414610"/>
                <a:gd name="connsiteX59" fmla="*/ 489041 w 508000"/>
                <a:gd name="connsiteY59" fmla="*/ 13139 h 414610"/>
                <a:gd name="connsiteX60" fmla="*/ 508000 w 508000"/>
                <a:gd name="connsiteY60" fmla="*/ 35038 h 414610"/>
                <a:gd name="connsiteX61" fmla="*/ 508000 w 508000"/>
                <a:gd name="connsiteY61" fmla="*/ 395631 h 414610"/>
                <a:gd name="connsiteX62" fmla="*/ 489041 w 508000"/>
                <a:gd name="connsiteY62" fmla="*/ 414610 h 414610"/>
                <a:gd name="connsiteX63" fmla="*/ 379663 w 508000"/>
                <a:gd name="connsiteY63" fmla="*/ 410717 h 414610"/>
                <a:gd name="connsiteX64" fmla="*/ 125906 w 508000"/>
                <a:gd name="connsiteY64" fmla="*/ 410717 h 414610"/>
                <a:gd name="connsiteX65" fmla="*/ 18959 w 508000"/>
                <a:gd name="connsiteY65" fmla="*/ 414610 h 414610"/>
                <a:gd name="connsiteX66" fmla="*/ 0 w 508000"/>
                <a:gd name="connsiteY66" fmla="*/ 395631 h 414610"/>
                <a:gd name="connsiteX67" fmla="*/ 0 w 508000"/>
                <a:gd name="connsiteY67" fmla="*/ 35038 h 414610"/>
                <a:gd name="connsiteX68" fmla="*/ 18959 w 508000"/>
                <a:gd name="connsiteY68" fmla="*/ 13139 h 414610"/>
                <a:gd name="connsiteX69" fmla="*/ 126878 w 508000"/>
                <a:gd name="connsiteY69" fmla="*/ 0 h 414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08000" h="414610">
                  <a:moveTo>
                    <a:pt x="130130" y="314926"/>
                  </a:moveTo>
                  <a:cubicBezTo>
                    <a:pt x="183610" y="314926"/>
                    <a:pt x="207920" y="327583"/>
                    <a:pt x="207920" y="327583"/>
                  </a:cubicBezTo>
                  <a:lnTo>
                    <a:pt x="52339" y="327583"/>
                  </a:lnTo>
                  <a:cubicBezTo>
                    <a:pt x="52339" y="327583"/>
                    <a:pt x="76649" y="314926"/>
                    <a:pt x="130130" y="314926"/>
                  </a:cubicBezTo>
                  <a:close/>
                  <a:moveTo>
                    <a:pt x="130130" y="243364"/>
                  </a:moveTo>
                  <a:cubicBezTo>
                    <a:pt x="183610" y="243364"/>
                    <a:pt x="207920" y="255534"/>
                    <a:pt x="207920" y="255534"/>
                  </a:cubicBezTo>
                  <a:lnTo>
                    <a:pt x="52339" y="255534"/>
                  </a:lnTo>
                  <a:cubicBezTo>
                    <a:pt x="52339" y="255534"/>
                    <a:pt x="76649" y="243364"/>
                    <a:pt x="130130" y="243364"/>
                  </a:cubicBezTo>
                  <a:close/>
                  <a:moveTo>
                    <a:pt x="372875" y="242403"/>
                  </a:moveTo>
                  <a:cubicBezTo>
                    <a:pt x="388898" y="242403"/>
                    <a:pt x="398608" y="259928"/>
                    <a:pt x="400550" y="259928"/>
                  </a:cubicBezTo>
                  <a:cubicBezTo>
                    <a:pt x="402978" y="259928"/>
                    <a:pt x="412689" y="242403"/>
                    <a:pt x="428226" y="242403"/>
                  </a:cubicBezTo>
                  <a:cubicBezTo>
                    <a:pt x="444249" y="242403"/>
                    <a:pt x="456872" y="255547"/>
                    <a:pt x="457843" y="271124"/>
                  </a:cubicBezTo>
                  <a:cubicBezTo>
                    <a:pt x="458329" y="280374"/>
                    <a:pt x="455416" y="287189"/>
                    <a:pt x="451532" y="293030"/>
                  </a:cubicBezTo>
                  <a:cubicBezTo>
                    <a:pt x="443277" y="305687"/>
                    <a:pt x="408319" y="335382"/>
                    <a:pt x="400550" y="335382"/>
                  </a:cubicBezTo>
                  <a:cubicBezTo>
                    <a:pt x="393267" y="335382"/>
                    <a:pt x="357824" y="305687"/>
                    <a:pt x="349569" y="293030"/>
                  </a:cubicBezTo>
                  <a:cubicBezTo>
                    <a:pt x="345685" y="287189"/>
                    <a:pt x="342772" y="280374"/>
                    <a:pt x="343258" y="271124"/>
                  </a:cubicBezTo>
                  <a:cubicBezTo>
                    <a:pt x="344229" y="255547"/>
                    <a:pt x="356852" y="242403"/>
                    <a:pt x="372875" y="242403"/>
                  </a:cubicBezTo>
                  <a:close/>
                  <a:moveTo>
                    <a:pt x="130130" y="171315"/>
                  </a:moveTo>
                  <a:cubicBezTo>
                    <a:pt x="183610" y="171315"/>
                    <a:pt x="207920" y="183972"/>
                    <a:pt x="207920" y="183972"/>
                  </a:cubicBezTo>
                  <a:lnTo>
                    <a:pt x="52339" y="183972"/>
                  </a:lnTo>
                  <a:cubicBezTo>
                    <a:pt x="52339" y="183972"/>
                    <a:pt x="76649" y="171315"/>
                    <a:pt x="130130" y="171315"/>
                  </a:cubicBezTo>
                  <a:close/>
                  <a:moveTo>
                    <a:pt x="130130" y="99753"/>
                  </a:moveTo>
                  <a:cubicBezTo>
                    <a:pt x="183610" y="99753"/>
                    <a:pt x="207920" y="112410"/>
                    <a:pt x="207920" y="112410"/>
                  </a:cubicBezTo>
                  <a:lnTo>
                    <a:pt x="52339" y="112410"/>
                  </a:lnTo>
                  <a:cubicBezTo>
                    <a:pt x="52339" y="112410"/>
                    <a:pt x="76649" y="99753"/>
                    <a:pt x="130130" y="99753"/>
                  </a:cubicBezTo>
                  <a:close/>
                  <a:moveTo>
                    <a:pt x="322230" y="85796"/>
                  </a:moveTo>
                  <a:cubicBezTo>
                    <a:pt x="338768" y="85796"/>
                    <a:pt x="348009" y="102810"/>
                    <a:pt x="349955" y="102810"/>
                  </a:cubicBezTo>
                  <a:cubicBezTo>
                    <a:pt x="352387" y="102810"/>
                    <a:pt x="362115" y="85796"/>
                    <a:pt x="378166" y="85796"/>
                  </a:cubicBezTo>
                  <a:cubicBezTo>
                    <a:pt x="393731" y="85796"/>
                    <a:pt x="406863" y="98435"/>
                    <a:pt x="407350" y="114478"/>
                  </a:cubicBezTo>
                  <a:cubicBezTo>
                    <a:pt x="407836" y="123228"/>
                    <a:pt x="405404" y="130034"/>
                    <a:pt x="401026" y="136353"/>
                  </a:cubicBezTo>
                  <a:cubicBezTo>
                    <a:pt x="392758" y="148992"/>
                    <a:pt x="357737" y="178160"/>
                    <a:pt x="349955" y="178160"/>
                  </a:cubicBezTo>
                  <a:cubicBezTo>
                    <a:pt x="342659" y="178160"/>
                    <a:pt x="307152" y="148506"/>
                    <a:pt x="298884" y="136353"/>
                  </a:cubicBezTo>
                  <a:cubicBezTo>
                    <a:pt x="294992" y="130034"/>
                    <a:pt x="292074" y="123228"/>
                    <a:pt x="292560" y="114478"/>
                  </a:cubicBezTo>
                  <a:cubicBezTo>
                    <a:pt x="293533" y="98435"/>
                    <a:pt x="306666" y="85796"/>
                    <a:pt x="322230" y="85796"/>
                  </a:cubicBezTo>
                  <a:close/>
                  <a:moveTo>
                    <a:pt x="378205" y="28711"/>
                  </a:moveTo>
                  <a:cubicBezTo>
                    <a:pt x="319870" y="28711"/>
                    <a:pt x="284869" y="39904"/>
                    <a:pt x="284869" y="39904"/>
                  </a:cubicBezTo>
                  <a:cubicBezTo>
                    <a:pt x="276119" y="41364"/>
                    <a:pt x="268827" y="50123"/>
                    <a:pt x="268827" y="58882"/>
                  </a:cubicBezTo>
                  <a:cubicBezTo>
                    <a:pt x="268827" y="58882"/>
                    <a:pt x="268827" y="58882"/>
                    <a:pt x="268827" y="369840"/>
                  </a:cubicBezTo>
                  <a:cubicBezTo>
                    <a:pt x="268827" y="378599"/>
                    <a:pt x="276119" y="386385"/>
                    <a:pt x="284869" y="386385"/>
                  </a:cubicBezTo>
                  <a:cubicBezTo>
                    <a:pt x="284869" y="386385"/>
                    <a:pt x="320842" y="382979"/>
                    <a:pt x="377233" y="382979"/>
                  </a:cubicBezTo>
                  <a:cubicBezTo>
                    <a:pt x="437026" y="382979"/>
                    <a:pt x="435567" y="386385"/>
                    <a:pt x="471541" y="386385"/>
                  </a:cubicBezTo>
                  <a:cubicBezTo>
                    <a:pt x="480291" y="386385"/>
                    <a:pt x="487583" y="378599"/>
                    <a:pt x="487583" y="369840"/>
                  </a:cubicBezTo>
                  <a:lnTo>
                    <a:pt x="487583" y="58882"/>
                  </a:lnTo>
                  <a:cubicBezTo>
                    <a:pt x="487583" y="50123"/>
                    <a:pt x="480291" y="41364"/>
                    <a:pt x="471541" y="39904"/>
                  </a:cubicBezTo>
                  <a:cubicBezTo>
                    <a:pt x="471541" y="39904"/>
                    <a:pt x="436540" y="28711"/>
                    <a:pt x="378205" y="28711"/>
                  </a:cubicBezTo>
                  <a:close/>
                  <a:moveTo>
                    <a:pt x="129795" y="28711"/>
                  </a:moveTo>
                  <a:cubicBezTo>
                    <a:pt x="71460" y="28711"/>
                    <a:pt x="36459" y="39904"/>
                    <a:pt x="36459" y="39904"/>
                  </a:cubicBezTo>
                  <a:cubicBezTo>
                    <a:pt x="27709" y="41364"/>
                    <a:pt x="20417" y="50123"/>
                    <a:pt x="20417" y="58882"/>
                  </a:cubicBezTo>
                  <a:cubicBezTo>
                    <a:pt x="20417" y="58882"/>
                    <a:pt x="20417" y="58882"/>
                    <a:pt x="20417" y="369840"/>
                  </a:cubicBezTo>
                  <a:cubicBezTo>
                    <a:pt x="20417" y="378599"/>
                    <a:pt x="27709" y="386385"/>
                    <a:pt x="36459" y="386385"/>
                  </a:cubicBezTo>
                  <a:cubicBezTo>
                    <a:pt x="36459" y="386385"/>
                    <a:pt x="72433" y="382979"/>
                    <a:pt x="128823" y="382979"/>
                  </a:cubicBezTo>
                  <a:cubicBezTo>
                    <a:pt x="188616" y="382979"/>
                    <a:pt x="187158" y="386385"/>
                    <a:pt x="222645" y="386385"/>
                  </a:cubicBezTo>
                  <a:cubicBezTo>
                    <a:pt x="231881" y="386385"/>
                    <a:pt x="239173" y="378599"/>
                    <a:pt x="239173" y="369840"/>
                  </a:cubicBezTo>
                  <a:lnTo>
                    <a:pt x="239173" y="58882"/>
                  </a:lnTo>
                  <a:cubicBezTo>
                    <a:pt x="239173" y="50123"/>
                    <a:pt x="231881" y="41364"/>
                    <a:pt x="223131" y="39904"/>
                  </a:cubicBezTo>
                  <a:cubicBezTo>
                    <a:pt x="223131" y="39904"/>
                    <a:pt x="188130" y="28711"/>
                    <a:pt x="129795" y="28711"/>
                  </a:cubicBezTo>
                  <a:close/>
                  <a:moveTo>
                    <a:pt x="126878" y="0"/>
                  </a:moveTo>
                  <a:cubicBezTo>
                    <a:pt x="160907" y="0"/>
                    <a:pt x="240632" y="11679"/>
                    <a:pt x="254243" y="11679"/>
                  </a:cubicBezTo>
                  <a:cubicBezTo>
                    <a:pt x="277091" y="11679"/>
                    <a:pt x="347093" y="0"/>
                    <a:pt x="381122" y="0"/>
                  </a:cubicBezTo>
                  <a:cubicBezTo>
                    <a:pt x="448693" y="0"/>
                    <a:pt x="489041" y="13139"/>
                    <a:pt x="489041" y="13139"/>
                  </a:cubicBezTo>
                  <a:cubicBezTo>
                    <a:pt x="499250" y="15086"/>
                    <a:pt x="508000" y="24818"/>
                    <a:pt x="508000" y="35038"/>
                  </a:cubicBezTo>
                  <a:cubicBezTo>
                    <a:pt x="508000" y="35038"/>
                    <a:pt x="508000" y="35038"/>
                    <a:pt x="508000" y="395631"/>
                  </a:cubicBezTo>
                  <a:cubicBezTo>
                    <a:pt x="508000" y="406337"/>
                    <a:pt x="499250" y="414610"/>
                    <a:pt x="489041" y="414610"/>
                  </a:cubicBezTo>
                  <a:cubicBezTo>
                    <a:pt x="447234" y="414610"/>
                    <a:pt x="449179" y="410717"/>
                    <a:pt x="379663" y="410717"/>
                  </a:cubicBezTo>
                  <a:cubicBezTo>
                    <a:pt x="379663" y="410717"/>
                    <a:pt x="379663" y="410717"/>
                    <a:pt x="125906" y="410717"/>
                  </a:cubicBezTo>
                  <a:cubicBezTo>
                    <a:pt x="60279" y="410717"/>
                    <a:pt x="18959" y="414610"/>
                    <a:pt x="18959" y="414610"/>
                  </a:cubicBezTo>
                  <a:cubicBezTo>
                    <a:pt x="8750" y="414610"/>
                    <a:pt x="0" y="406337"/>
                    <a:pt x="0" y="395631"/>
                  </a:cubicBezTo>
                  <a:cubicBezTo>
                    <a:pt x="0" y="395631"/>
                    <a:pt x="0" y="395631"/>
                    <a:pt x="0" y="35038"/>
                  </a:cubicBezTo>
                  <a:cubicBezTo>
                    <a:pt x="0" y="24818"/>
                    <a:pt x="8264" y="15086"/>
                    <a:pt x="18959" y="13139"/>
                  </a:cubicBezTo>
                  <a:cubicBezTo>
                    <a:pt x="18959" y="13139"/>
                    <a:pt x="59307" y="0"/>
                    <a:pt x="126878" y="0"/>
                  </a:cubicBezTo>
                  <a:close/>
                </a:path>
              </a:pathLst>
            </a:custGeom>
            <a:solidFill>
              <a:schemeClr val="bg1"/>
            </a:solidFill>
            <a:ln>
              <a:noFill/>
            </a:ln>
            <a:extLst/>
          </p:spPr>
          <p:txBody>
            <a:bodyPr anchor="ctr"/>
            <a:lstStyle/>
            <a:p>
              <a:pPr algn="ctr"/>
              <a:endParaRPr/>
            </a:p>
          </p:txBody>
        </p:sp>
        <p:sp>
          <p:nvSpPr>
            <p:cNvPr id="16" name="îṣ1ïḋê">
              <a:extLst>
                <a:ext uri="{FF2B5EF4-FFF2-40B4-BE49-F238E27FC236}">
                  <a16:creationId xmlns:a16="http://schemas.microsoft.com/office/drawing/2014/main" id="{3017C0B5-6D84-478E-8445-22DE4BF58036}"/>
                </a:ext>
              </a:extLst>
            </p:cNvPr>
            <p:cNvSpPr/>
            <p:nvPr/>
          </p:nvSpPr>
          <p:spPr bwMode="auto">
            <a:xfrm>
              <a:off x="7434616" y="1840331"/>
              <a:ext cx="3761816" cy="6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000" dirty="0"/>
                <a:t>.</a:t>
              </a:r>
              <a:endParaRPr lang="zh-CN" altLang="en-US" sz="1000" dirty="0"/>
            </a:p>
          </p:txBody>
        </p:sp>
        <p:sp>
          <p:nvSpPr>
            <p:cNvPr id="17" name="îšľîdè">
              <a:extLst>
                <a:ext uri="{FF2B5EF4-FFF2-40B4-BE49-F238E27FC236}">
                  <a16:creationId xmlns:a16="http://schemas.microsoft.com/office/drawing/2014/main" id="{73320DD5-A76D-482F-8DBB-D737D739F43C}"/>
                </a:ext>
              </a:extLst>
            </p:cNvPr>
            <p:cNvSpPr txBox="1"/>
            <p:nvPr/>
          </p:nvSpPr>
          <p:spPr bwMode="auto">
            <a:xfrm>
              <a:off x="7434616" y="1491205"/>
              <a:ext cx="3761816" cy="812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家鸡驯化历史不明确</a:t>
              </a:r>
              <a:endParaRPr lang="en-US" altLang="zh-CN" sz="1800" b="1" dirty="0"/>
            </a:p>
            <a:p>
              <a:pPr>
                <a:spcBef>
                  <a:spcPct val="0"/>
                </a:spcBef>
              </a:pPr>
              <a:r>
                <a:rPr lang="zh-CN" altLang="en-US" b="1" dirty="0"/>
                <a:t>至今对于家鸡的起源仍存在争论</a:t>
              </a:r>
              <a:endParaRPr lang="en-US" altLang="zh-CN" sz="1800" b="1" dirty="0"/>
            </a:p>
          </p:txBody>
        </p:sp>
        <p:sp>
          <p:nvSpPr>
            <p:cNvPr id="19" name="íş1îdê">
              <a:extLst>
                <a:ext uri="{FF2B5EF4-FFF2-40B4-BE49-F238E27FC236}">
                  <a16:creationId xmlns:a16="http://schemas.microsoft.com/office/drawing/2014/main" id="{101B8B65-E0DE-4C67-AEAF-BF1BC578F7ED}"/>
                </a:ext>
              </a:extLst>
            </p:cNvPr>
            <p:cNvSpPr txBox="1"/>
            <p:nvPr/>
          </p:nvSpPr>
          <p:spPr bwMode="auto">
            <a:xfrm>
              <a:off x="7434616" y="2553112"/>
              <a:ext cx="3333789" cy="958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羽色调控机制复杂</a:t>
              </a:r>
              <a:endParaRPr lang="en-US" altLang="zh-CN" sz="1800" b="1" dirty="0"/>
            </a:p>
            <a:p>
              <a:pPr>
                <a:spcBef>
                  <a:spcPct val="0"/>
                </a:spcBef>
              </a:pPr>
              <a:r>
                <a:rPr lang="zh-CN" altLang="en-US" b="1" dirty="0"/>
                <a:t>家禽的色素调控机制与哺乳动</a:t>
              </a:r>
              <a:endParaRPr lang="en-US" altLang="zh-CN" b="1" dirty="0"/>
            </a:p>
            <a:p>
              <a:pPr>
                <a:spcBef>
                  <a:spcPct val="0"/>
                </a:spcBef>
              </a:pPr>
              <a:r>
                <a:rPr lang="zh-CN" altLang="en-US" b="1" dirty="0"/>
                <a:t>物存在差异</a:t>
              </a:r>
              <a:endParaRPr lang="en-US" altLang="zh-CN" b="1" dirty="0"/>
            </a:p>
            <a:p>
              <a:pPr eaLnBrk="1" hangingPunct="1">
                <a:lnSpc>
                  <a:spcPct val="100000"/>
                </a:lnSpc>
                <a:spcBef>
                  <a:spcPct val="0"/>
                </a:spcBef>
                <a:buFontTx/>
                <a:buNone/>
              </a:pPr>
              <a:endParaRPr lang="en-US" altLang="zh-CN" sz="1800" b="1" dirty="0"/>
            </a:p>
          </p:txBody>
        </p:sp>
        <p:sp>
          <p:nvSpPr>
            <p:cNvPr id="20" name="íṥľiḓè">
              <a:extLst>
                <a:ext uri="{FF2B5EF4-FFF2-40B4-BE49-F238E27FC236}">
                  <a16:creationId xmlns:a16="http://schemas.microsoft.com/office/drawing/2014/main" id="{1698EF54-6838-4234-B8F8-820F5B6164B4}"/>
                </a:ext>
              </a:extLst>
            </p:cNvPr>
            <p:cNvSpPr/>
            <p:nvPr/>
          </p:nvSpPr>
          <p:spPr bwMode="auto">
            <a:xfrm>
              <a:off x="7434616" y="4104342"/>
              <a:ext cx="3761816" cy="6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endParaRPr lang="zh-CN" altLang="en-US" sz="1000" dirty="0"/>
            </a:p>
          </p:txBody>
        </p:sp>
        <p:sp>
          <p:nvSpPr>
            <p:cNvPr id="21" name="îşľiďê">
              <a:extLst>
                <a:ext uri="{FF2B5EF4-FFF2-40B4-BE49-F238E27FC236}">
                  <a16:creationId xmlns:a16="http://schemas.microsoft.com/office/drawing/2014/main" id="{B6912010-50BD-4FE0-ADED-AF313B9C071D}"/>
                </a:ext>
              </a:extLst>
            </p:cNvPr>
            <p:cNvSpPr txBox="1"/>
            <p:nvPr/>
          </p:nvSpPr>
          <p:spPr bwMode="auto">
            <a:xfrm>
              <a:off x="7434616" y="3687840"/>
              <a:ext cx="3761816" cy="953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缺乏生物样本</a:t>
              </a:r>
              <a:endParaRPr lang="en-US" altLang="zh-CN" sz="1800" b="1" dirty="0"/>
            </a:p>
            <a:p>
              <a:pPr>
                <a:spcBef>
                  <a:spcPct val="0"/>
                </a:spcBef>
              </a:pPr>
              <a:r>
                <a:rPr lang="zh-CN" altLang="en-US" b="1" dirty="0"/>
                <a:t>目前国内研究的多为商品鸡，变异丢失</a:t>
              </a:r>
              <a:endParaRPr lang="en-US" altLang="zh-CN" b="1" dirty="0"/>
            </a:p>
            <a:p>
              <a:pPr>
                <a:spcBef>
                  <a:spcPct val="0"/>
                </a:spcBef>
              </a:pPr>
              <a:r>
                <a:rPr lang="zh-CN" altLang="en-US" b="1" dirty="0"/>
                <a:t>，难以探究毛色的驯化</a:t>
              </a:r>
              <a:r>
                <a:rPr lang="en-US" altLang="zh-CN" b="1" dirty="0"/>
                <a:t>.</a:t>
              </a:r>
            </a:p>
            <a:p>
              <a:pPr eaLnBrk="1" hangingPunct="1">
                <a:lnSpc>
                  <a:spcPct val="100000"/>
                </a:lnSpc>
                <a:spcBef>
                  <a:spcPct val="0"/>
                </a:spcBef>
                <a:buFontTx/>
                <a:buNone/>
              </a:pPr>
              <a:endParaRPr lang="en-US" altLang="zh-CN" sz="1800" b="1" dirty="0"/>
            </a:p>
          </p:txBody>
        </p:sp>
        <p:sp>
          <p:nvSpPr>
            <p:cNvPr id="23" name="iŝḷiḑe">
              <a:extLst>
                <a:ext uri="{FF2B5EF4-FFF2-40B4-BE49-F238E27FC236}">
                  <a16:creationId xmlns:a16="http://schemas.microsoft.com/office/drawing/2014/main" id="{07795438-CB28-4FD3-AC80-40AF8C240D3E}"/>
                </a:ext>
              </a:extLst>
            </p:cNvPr>
            <p:cNvSpPr txBox="1"/>
            <p:nvPr/>
          </p:nvSpPr>
          <p:spPr bwMode="auto">
            <a:xfrm>
              <a:off x="807905" y="5916893"/>
              <a:ext cx="3761816" cy="1059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spcBef>
                  <a:spcPct val="0"/>
                </a:spcBef>
              </a:pPr>
              <a:r>
                <a:rPr lang="zh-CN" altLang="en-US" b="1" dirty="0"/>
                <a:t>群体遗传学和比较基因组学的结合的技术：群体遗传学研究在演化动力的影响下，等位基因的分布和改变。</a:t>
              </a:r>
            </a:p>
            <a:p>
              <a:pPr>
                <a:spcBef>
                  <a:spcPct val="0"/>
                </a:spcBef>
              </a:pPr>
              <a:r>
                <a:rPr lang="zh-CN" altLang="en-US" b="1" dirty="0"/>
                <a:t>比较基因组学基于</a:t>
              </a:r>
              <a:r>
                <a:rPr lang="en-US" altLang="zh-CN" b="1" dirty="0"/>
                <a:t>NGS</a:t>
              </a:r>
              <a:r>
                <a:rPr lang="zh-CN" altLang="en-US" b="1" dirty="0"/>
                <a:t>基因组图谱，对已知的基因特征比较以了解基因的功能</a:t>
              </a:r>
            </a:p>
            <a:p>
              <a:pPr eaLnBrk="1" hangingPunct="1">
                <a:lnSpc>
                  <a:spcPct val="100000"/>
                </a:lnSpc>
                <a:spcBef>
                  <a:spcPct val="0"/>
                </a:spcBef>
                <a:buFontTx/>
                <a:buNone/>
              </a:pPr>
              <a:endParaRPr lang="en-US" altLang="zh-CN" sz="1800" b="1" dirty="0"/>
            </a:p>
          </p:txBody>
        </p:sp>
        <p:sp>
          <p:nvSpPr>
            <p:cNvPr id="24" name="íšḷiḋé">
              <a:extLst>
                <a:ext uri="{FF2B5EF4-FFF2-40B4-BE49-F238E27FC236}">
                  <a16:creationId xmlns:a16="http://schemas.microsoft.com/office/drawing/2014/main" id="{48D9846A-64B8-4124-8136-9CCD6596C3A7}"/>
                </a:ext>
              </a:extLst>
            </p:cNvPr>
            <p:cNvSpPr txBox="1"/>
            <p:nvPr/>
          </p:nvSpPr>
          <p:spPr>
            <a:xfrm>
              <a:off x="1073718" y="425313"/>
              <a:ext cx="4540660" cy="1934627"/>
            </a:xfrm>
            <a:prstGeom prst="rect">
              <a:avLst/>
            </a:prstGeom>
            <a:noFill/>
          </p:spPr>
          <p:txBody>
            <a:bodyPr wrap="square" lIns="90000" tIns="46800" rIns="90000" bIns="46800" rtlCol="0">
              <a:normAutofit/>
            </a:bodyPr>
            <a:lstStyle/>
            <a:p>
              <a:pPr>
                <a:lnSpc>
                  <a:spcPct val="150000"/>
                </a:lnSpc>
              </a:pPr>
              <a:r>
                <a:rPr lang="zh-CN" altLang="en-US" b="1" dirty="0"/>
                <a:t>元宝鸡具有巨大的优势：</a:t>
              </a:r>
              <a:endParaRPr lang="en-US" altLang="zh-CN" b="1" dirty="0"/>
            </a:p>
            <a:p>
              <a:pPr>
                <a:lnSpc>
                  <a:spcPct val="150000"/>
                </a:lnSpc>
              </a:pPr>
              <a:r>
                <a:rPr lang="zh-CN" altLang="en-US" b="1" dirty="0"/>
                <a:t>驯化历史明确：元宝鸡人工驯化起始于唐代</a:t>
              </a:r>
              <a:endParaRPr lang="en-US" altLang="zh-CN" b="1" dirty="0"/>
            </a:p>
            <a:p>
              <a:pPr>
                <a:lnSpc>
                  <a:spcPct val="150000"/>
                </a:lnSpc>
              </a:pPr>
              <a:r>
                <a:rPr lang="zh-CN" altLang="en-US" b="1" dirty="0"/>
                <a:t>外貌特征：腿短身矮，小腿约</a:t>
              </a:r>
              <a:r>
                <a:rPr lang="en-US" altLang="zh-CN" b="1" dirty="0"/>
                <a:t>6</a:t>
              </a:r>
              <a:r>
                <a:rPr lang="zh-CN" altLang="en-US" b="1" dirty="0"/>
                <a:t>厘米左右，分为黑白两种羽色。</a:t>
              </a:r>
              <a:endParaRPr lang="en-US" altLang="zh-CN" b="1" dirty="0"/>
            </a:p>
            <a:p>
              <a:pPr>
                <a:lnSpc>
                  <a:spcPct val="150000"/>
                </a:lnSpc>
              </a:pPr>
              <a:endParaRPr lang="en-US" altLang="zh-CN" dirty="0"/>
            </a:p>
            <a:p>
              <a:pPr>
                <a:lnSpc>
                  <a:spcPct val="150000"/>
                </a:lnSpc>
              </a:pPr>
              <a:endParaRPr lang="en-US" altLang="zh-CN" dirty="0"/>
            </a:p>
            <a:p>
              <a:pPr>
                <a:lnSpc>
                  <a:spcPct val="150000"/>
                </a:lnSpc>
              </a:pPr>
              <a:endParaRPr lang="en-US" sz="1600" b="1" dirty="0"/>
            </a:p>
          </p:txBody>
        </p:sp>
        <p:cxnSp>
          <p:nvCxnSpPr>
            <p:cNvPr id="25" name="直接连接符 24">
              <a:extLst>
                <a:ext uri="{FF2B5EF4-FFF2-40B4-BE49-F238E27FC236}">
                  <a16:creationId xmlns:a16="http://schemas.microsoft.com/office/drawing/2014/main" id="{26B1913F-9222-4A9D-8354-30203508E792}"/>
                </a:ext>
              </a:extLst>
            </p:cNvPr>
            <p:cNvCxnSpPr/>
            <p:nvPr/>
          </p:nvCxnSpPr>
          <p:spPr>
            <a:xfrm>
              <a:off x="7536000" y="2462594"/>
              <a:ext cx="355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D6669605-1CDE-491D-962A-95050CF497ED}"/>
                </a:ext>
              </a:extLst>
            </p:cNvPr>
            <p:cNvCxnSpPr/>
            <p:nvPr/>
          </p:nvCxnSpPr>
          <p:spPr>
            <a:xfrm>
              <a:off x="7536000" y="3591877"/>
              <a:ext cx="355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E1B40978-8154-4696-8599-826F13745687}"/>
                </a:ext>
              </a:extLst>
            </p:cNvPr>
            <p:cNvCxnSpPr/>
            <p:nvPr/>
          </p:nvCxnSpPr>
          <p:spPr>
            <a:xfrm>
              <a:off x="7536000" y="4763452"/>
              <a:ext cx="3555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28" name="图片 27">
            <a:extLst>
              <a:ext uri="{FF2B5EF4-FFF2-40B4-BE49-F238E27FC236}">
                <a16:creationId xmlns:a16="http://schemas.microsoft.com/office/drawing/2014/main" id="{1AE2E233-CE4A-476C-A9A0-B78BE364E75D}"/>
              </a:ext>
            </a:extLst>
          </p:cNvPr>
          <p:cNvPicPr>
            <a:picLocks noChangeAspect="1"/>
          </p:cNvPicPr>
          <p:nvPr/>
        </p:nvPicPr>
        <p:blipFill>
          <a:blip r:embed="rId4"/>
          <a:stretch>
            <a:fillRect/>
          </a:stretch>
        </p:blipFill>
        <p:spPr>
          <a:xfrm>
            <a:off x="414564" y="2678747"/>
            <a:ext cx="3128410" cy="2158984"/>
          </a:xfrm>
          <a:prstGeom prst="rect">
            <a:avLst/>
          </a:prstGeom>
        </p:spPr>
      </p:pic>
      <p:pic>
        <p:nvPicPr>
          <p:cNvPr id="29" name="图片 28">
            <a:extLst>
              <a:ext uri="{FF2B5EF4-FFF2-40B4-BE49-F238E27FC236}">
                <a16:creationId xmlns:a16="http://schemas.microsoft.com/office/drawing/2014/main" id="{4B9367B7-AACA-4789-A32A-DE1F7B64FF37}"/>
              </a:ext>
            </a:extLst>
          </p:cNvPr>
          <p:cNvPicPr>
            <a:picLocks noChangeAspect="1"/>
          </p:cNvPicPr>
          <p:nvPr/>
        </p:nvPicPr>
        <p:blipFill>
          <a:blip r:embed="rId5"/>
          <a:stretch>
            <a:fillRect/>
          </a:stretch>
        </p:blipFill>
        <p:spPr>
          <a:xfrm>
            <a:off x="3671979" y="2279792"/>
            <a:ext cx="2276291" cy="2899841"/>
          </a:xfrm>
          <a:prstGeom prst="rect">
            <a:avLst/>
          </a:prstGeom>
        </p:spPr>
      </p:pic>
    </p:spTree>
    <p:extLst>
      <p:ext uri="{BB962C8B-B14F-4D97-AF65-F5344CB8AC3E}">
        <p14:creationId xmlns:p14="http://schemas.microsoft.com/office/powerpoint/2010/main" val="1468157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ctr"/>
            <a:r>
              <a:rPr lang="zh-CN" altLang="en-US" dirty="0"/>
              <a:t>实验流程</a:t>
            </a:r>
          </a:p>
        </p:txBody>
      </p:sp>
      <p:sp>
        <p:nvSpPr>
          <p:cNvPr id="4" name="文本框 3">
            <a:extLst>
              <a:ext uri="{FF2B5EF4-FFF2-40B4-BE49-F238E27FC236}">
                <a16:creationId xmlns:a16="http://schemas.microsoft.com/office/drawing/2014/main" id="{A01E9CF6-0F70-4054-9DFD-318CB5370761}"/>
              </a:ext>
            </a:extLst>
          </p:cNvPr>
          <p:cNvSpPr txBox="1"/>
          <p:nvPr/>
        </p:nvSpPr>
        <p:spPr>
          <a:xfrm>
            <a:off x="10429874" y="2252306"/>
            <a:ext cx="886883" cy="1176694"/>
          </a:xfrm>
          <a:prstGeom prst="rect">
            <a:avLst/>
          </a:prstGeom>
          <a:noFill/>
        </p:spPr>
        <p:txBody>
          <a:bodyPr wrap="none" rtlCol="0">
            <a:prstTxWarp prst="textPlain">
              <a:avLst/>
            </a:prstTxWarp>
            <a:spAutoFit/>
          </a:bodyPr>
          <a:lstStyle/>
          <a:p>
            <a:r>
              <a:rPr lang="en-US" altLang="zh-CN" b="1" dirty="0">
                <a:solidFill>
                  <a:schemeClr val="accent1"/>
                </a:solidFill>
                <a:latin typeface="Impact" panose="020B0806030902050204" pitchFamily="34" charset="0"/>
                <a:ea typeface="微软雅黑" panose="020B0503020204020204" pitchFamily="34" charset="-122"/>
              </a:rPr>
              <a:t>02</a:t>
            </a:r>
            <a:endParaRPr lang="zh-CN" altLang="en-US" b="1" dirty="0">
              <a:solidFill>
                <a:schemeClr val="accent1"/>
              </a:solidFill>
              <a:latin typeface="Impact" panose="020B0806030902050204" pitchFamily="34" charset="0"/>
              <a:ea typeface="微软雅黑" panose="020B0503020204020204" pitchFamily="34" charset="-122"/>
            </a:endParaRPr>
          </a:p>
        </p:txBody>
      </p:sp>
    </p:spTree>
    <p:extLst>
      <p:ext uri="{BB962C8B-B14F-4D97-AF65-F5344CB8AC3E}">
        <p14:creationId xmlns:p14="http://schemas.microsoft.com/office/powerpoint/2010/main" val="4279776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CF5A70-5093-4B41-85DB-E05D3ED55151}"/>
              </a:ext>
            </a:extLst>
          </p:cNvPr>
          <p:cNvSpPr>
            <a:spLocks noGrp="1"/>
          </p:cNvSpPr>
          <p:nvPr>
            <p:ph type="title"/>
          </p:nvPr>
        </p:nvSpPr>
        <p:spPr/>
        <p:txBody>
          <a:bodyPr/>
          <a:lstStyle/>
          <a:p>
            <a:r>
              <a:rPr lang="zh-CN" altLang="en-US" dirty="0"/>
              <a:t>流程图</a:t>
            </a:r>
          </a:p>
        </p:txBody>
      </p:sp>
      <p:pic>
        <p:nvPicPr>
          <p:cNvPr id="57" name="图片 56">
            <a:extLst>
              <a:ext uri="{FF2B5EF4-FFF2-40B4-BE49-F238E27FC236}">
                <a16:creationId xmlns:a16="http://schemas.microsoft.com/office/drawing/2014/main" id="{677654AA-1080-431E-B99B-D7C98AE52C90}"/>
              </a:ext>
            </a:extLst>
          </p:cNvPr>
          <p:cNvPicPr/>
          <p:nvPr/>
        </p:nvPicPr>
        <p:blipFill>
          <a:blip r:embed="rId2">
            <a:extLst>
              <a:ext uri="{28A0092B-C50C-407E-A947-70E740481C1C}">
                <a14:useLocalDpi xmlns:a14="http://schemas.microsoft.com/office/drawing/2010/main" val="0"/>
              </a:ext>
            </a:extLst>
          </a:blip>
          <a:stretch>
            <a:fillRect/>
          </a:stretch>
        </p:blipFill>
        <p:spPr>
          <a:xfrm>
            <a:off x="2759131" y="100760"/>
            <a:ext cx="6589265" cy="6499056"/>
          </a:xfrm>
          <a:prstGeom prst="rect">
            <a:avLst/>
          </a:prstGeom>
        </p:spPr>
      </p:pic>
    </p:spTree>
    <p:extLst>
      <p:ext uri="{BB962C8B-B14F-4D97-AF65-F5344CB8AC3E}">
        <p14:creationId xmlns:p14="http://schemas.microsoft.com/office/powerpoint/2010/main" val="4218261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AE3F22-72D3-4DAD-AAD1-E269F604D2D9}"/>
              </a:ext>
            </a:extLst>
          </p:cNvPr>
          <p:cNvSpPr>
            <a:spLocks noGrp="1"/>
          </p:cNvSpPr>
          <p:nvPr>
            <p:ph type="title"/>
          </p:nvPr>
        </p:nvSpPr>
        <p:spPr/>
        <p:txBody>
          <a:bodyPr/>
          <a:lstStyle/>
          <a:p>
            <a:r>
              <a:rPr lang="en-US" altLang="zh-CN" dirty="0"/>
              <a:t>1</a:t>
            </a:r>
            <a:r>
              <a:rPr lang="zh-CN" altLang="zh-CN" dirty="0"/>
              <a:t>、基因组测序数据的获取</a:t>
            </a:r>
            <a:endParaRPr lang="zh-CN" altLang="en-US" dirty="0"/>
          </a:p>
        </p:txBody>
      </p:sp>
      <p:graphicFrame>
        <p:nvGraphicFramePr>
          <p:cNvPr id="27" name="表格 26">
            <a:extLst>
              <a:ext uri="{FF2B5EF4-FFF2-40B4-BE49-F238E27FC236}">
                <a16:creationId xmlns:a16="http://schemas.microsoft.com/office/drawing/2014/main" id="{8B74EAB3-7313-4130-8650-E5C318778829}"/>
              </a:ext>
            </a:extLst>
          </p:cNvPr>
          <p:cNvGraphicFramePr>
            <a:graphicFrameLocks noGrp="1"/>
          </p:cNvGraphicFramePr>
          <p:nvPr>
            <p:extLst>
              <p:ext uri="{D42A27DB-BD31-4B8C-83A1-F6EECF244321}">
                <p14:modId xmlns:p14="http://schemas.microsoft.com/office/powerpoint/2010/main" val="857840314"/>
              </p:ext>
            </p:extLst>
          </p:nvPr>
        </p:nvGraphicFramePr>
        <p:xfrm>
          <a:off x="1044961" y="1211793"/>
          <a:ext cx="5050244" cy="5099368"/>
        </p:xfrm>
        <a:graphic>
          <a:graphicData uri="http://schemas.openxmlformats.org/drawingml/2006/table">
            <a:tbl>
              <a:tblPr firstRow="1" firstCol="1" bandRow="1">
                <a:tableStyleId>{5C22544A-7EE6-4342-B048-85BDC9FD1C3A}</a:tableStyleId>
              </a:tblPr>
              <a:tblGrid>
                <a:gridCol w="2524824">
                  <a:extLst>
                    <a:ext uri="{9D8B030D-6E8A-4147-A177-3AD203B41FA5}">
                      <a16:colId xmlns:a16="http://schemas.microsoft.com/office/drawing/2014/main" val="3862248862"/>
                    </a:ext>
                  </a:extLst>
                </a:gridCol>
                <a:gridCol w="2525420">
                  <a:extLst>
                    <a:ext uri="{9D8B030D-6E8A-4147-A177-3AD203B41FA5}">
                      <a16:colId xmlns:a16="http://schemas.microsoft.com/office/drawing/2014/main" val="179703694"/>
                    </a:ext>
                  </a:extLst>
                </a:gridCol>
              </a:tblGrid>
              <a:tr h="191463">
                <a:tc>
                  <a:txBody>
                    <a:bodyPr/>
                    <a:lstStyle/>
                    <a:p>
                      <a:pPr>
                        <a:lnSpc>
                          <a:spcPts val="1800"/>
                        </a:lnSpc>
                        <a:spcAft>
                          <a:spcPts val="0"/>
                        </a:spcAft>
                      </a:pPr>
                      <a:r>
                        <a:rPr lang="zh-CN" sz="1000" kern="100">
                          <a:ln>
                            <a:noFill/>
                          </a:ln>
                          <a:effectLst>
                            <a:reflection blurRad="6350" stA="53000" endA="300" endPos="35500" dir="5400000" sy="-90000" algn="bl"/>
                          </a:effectLst>
                        </a:rPr>
                        <a:t>鸡的类型</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tc>
                <a:tc>
                  <a:txBody>
                    <a:bodyPr/>
                    <a:lstStyle/>
                    <a:p>
                      <a:pPr>
                        <a:lnSpc>
                          <a:spcPts val="1800"/>
                        </a:lnSpc>
                        <a:spcAft>
                          <a:spcPts val="0"/>
                        </a:spcAft>
                      </a:pPr>
                      <a:r>
                        <a:rPr lang="zh-CN" sz="1000" kern="100">
                          <a:ln>
                            <a:noFill/>
                          </a:ln>
                          <a:effectLst>
                            <a:reflection blurRad="6350" stA="53000" endA="300" endPos="35500" dir="5400000" sy="-90000" algn="bl"/>
                          </a:effectLst>
                        </a:rPr>
                        <a:t>样本</a:t>
                      </a:r>
                      <a:r>
                        <a:rPr lang="en-US" sz="1000" kern="100">
                          <a:ln>
                            <a:noFill/>
                          </a:ln>
                          <a:effectLst>
                            <a:reflection blurRad="6350" stA="53000" endA="300" endPos="35500" dir="5400000" sy="-90000" algn="bl"/>
                          </a:effectLst>
                        </a:rPr>
                        <a:t>ID</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tc>
                <a:extLst>
                  <a:ext uri="{0D108BD9-81ED-4DB2-BD59-A6C34878D82A}">
                    <a16:rowId xmlns:a16="http://schemas.microsoft.com/office/drawing/2014/main" val="1495024138"/>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140401_Ypt581-700_AGTCAA_L005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746689464"/>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140401_Ypt582-700_CCGTCC_L005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4145507711"/>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140403_Ypt588-650_GCCAAT_L006</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271532306"/>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140430_Ypt589-650_CAGATC_L004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784358598"/>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140403_Ypt595-700_GCCAAT_L003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66321535"/>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140403_Ypt596-700_CAGATC_L004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1269980897"/>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140403_Ypt597-700_ACTTGA_L004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686417922"/>
                  </a:ext>
                </a:extLst>
              </a:tr>
              <a:tr h="201176">
                <a:tc>
                  <a:txBody>
                    <a:bodyPr/>
                    <a:lstStyle/>
                    <a:p>
                      <a:pPr>
                        <a:lnSpc>
                          <a:spcPct val="150000"/>
                        </a:lnSpc>
                        <a:spcAft>
                          <a:spcPts val="0"/>
                        </a:spcAft>
                      </a:pPr>
                      <a:r>
                        <a:rPr lang="en-US" sz="1000" kern="100">
                          <a:effectLst/>
                        </a:rPr>
                        <a:t>yuanbao_black</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140403_Ypt598-700_GATCAG_L004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139555014"/>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140401_Ypt578-700_GCCAAT_L004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90907564"/>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140401_Ypt580-700_CTTGTA_L005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835480118"/>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140403_Ypt583-650_ATCACG_L005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1895992583"/>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140403_Ypt584-650_CGATGT_L005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50142424"/>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140403_Ypt591-700_CGATGT_L003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945835206"/>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140403_Ypt593-700_TGACCA_L003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2102202670"/>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140403_Ypt594-700_ACAGTG_L003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1839837629"/>
                  </a:ext>
                </a:extLst>
              </a:tr>
              <a:tr h="201176">
                <a:tc>
                  <a:txBody>
                    <a:bodyPr/>
                    <a:lstStyle/>
                    <a:p>
                      <a:pPr>
                        <a:lnSpc>
                          <a:spcPct val="150000"/>
                        </a:lnSpc>
                        <a:spcAft>
                          <a:spcPts val="0"/>
                        </a:spcAft>
                      </a:pPr>
                      <a:r>
                        <a:rPr lang="en-US" sz="1000" kern="100">
                          <a:effectLst/>
                        </a:rPr>
                        <a:t>yuanbao_white</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140430_YPt601-700_CTTGTA_L001</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145025318"/>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140403_Ypt585-650_TTAGGC_L005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548839646"/>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140403_Ypt586-650_TGACCA_L005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2118608468"/>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140416_Ypt590-650_ATCACG_L004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2681625441"/>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140401_Ypt579-700_CAGATC_L004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264661623"/>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140403_Ypt587-650_ACAGTG_L005</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3410623802"/>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140403_Ypt592-700_TTAGGC_L003</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1205646413"/>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a:effectLst/>
                        </a:rPr>
                        <a:t>140403_Ypt599-700_TAGCTT_L004</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949846195"/>
                  </a:ext>
                </a:extLst>
              </a:tr>
              <a:tr h="201176">
                <a:tc>
                  <a:txBody>
                    <a:bodyPr/>
                    <a:lstStyle/>
                    <a:p>
                      <a:pPr>
                        <a:lnSpc>
                          <a:spcPct val="150000"/>
                        </a:lnSpc>
                        <a:spcAft>
                          <a:spcPts val="0"/>
                        </a:spcAft>
                      </a:pPr>
                      <a:r>
                        <a:rPr lang="en-US" sz="1000" kern="100">
                          <a:effectLst/>
                        </a:rPr>
                        <a:t>yuanbao_other</a:t>
                      </a:r>
                      <a:endParaRPr lang="zh-CN" sz="1000" kern="10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tc>
                  <a:txBody>
                    <a:bodyPr/>
                    <a:lstStyle/>
                    <a:p>
                      <a:pPr>
                        <a:lnSpc>
                          <a:spcPct val="150000"/>
                        </a:lnSpc>
                        <a:spcAft>
                          <a:spcPts val="0"/>
                        </a:spcAft>
                      </a:pPr>
                      <a:r>
                        <a:rPr lang="en-US" sz="1000" kern="100" dirty="0">
                          <a:effectLst/>
                        </a:rPr>
                        <a:t>140403_YPt600-700_GGCTAC_L004</a:t>
                      </a:r>
                      <a:endParaRPr lang="zh-CN" sz="100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4357" marR="64357" marT="0" marB="0" anchor="ctr"/>
                </a:tc>
                <a:extLst>
                  <a:ext uri="{0D108BD9-81ED-4DB2-BD59-A6C34878D82A}">
                    <a16:rowId xmlns:a16="http://schemas.microsoft.com/office/drawing/2014/main" val="163036093"/>
                  </a:ext>
                </a:extLst>
              </a:tr>
            </a:tbl>
          </a:graphicData>
        </a:graphic>
      </p:graphicFrame>
      <p:sp>
        <p:nvSpPr>
          <p:cNvPr id="28" name="矩形 27">
            <a:extLst>
              <a:ext uri="{FF2B5EF4-FFF2-40B4-BE49-F238E27FC236}">
                <a16:creationId xmlns:a16="http://schemas.microsoft.com/office/drawing/2014/main" id="{0A3DDC97-6C51-4C7A-B14C-58E68D59C1DB}"/>
              </a:ext>
            </a:extLst>
          </p:cNvPr>
          <p:cNvSpPr/>
          <p:nvPr/>
        </p:nvSpPr>
        <p:spPr>
          <a:xfrm>
            <a:off x="6608781" y="2981426"/>
            <a:ext cx="5050244" cy="1200329"/>
          </a:xfrm>
          <a:prstGeom prst="rect">
            <a:avLst/>
          </a:prstGeom>
        </p:spPr>
        <p:txBody>
          <a:bodyPr wrap="square">
            <a:spAutoFit/>
          </a:bodyPr>
          <a:lstStyle/>
          <a:p>
            <a:r>
              <a:rPr lang="zh-CN" altLang="en-US" dirty="0"/>
              <a:t>数据来源文章文章：</a:t>
            </a:r>
            <a:r>
              <a:rPr lang="en-US" altLang="zh-CN" dirty="0"/>
              <a:t>JMCB</a:t>
            </a:r>
            <a:r>
              <a:rPr lang="zh-CN" altLang="en-US" dirty="0"/>
              <a:t>：</a:t>
            </a:r>
            <a:endParaRPr lang="en-US" altLang="zh-CN" dirty="0"/>
          </a:p>
          <a:p>
            <a:r>
              <a:rPr lang="zh-CN" altLang="en-US" dirty="0"/>
              <a:t>Comparative population genomics reveals genetic basis underlying body size of domestic chickens</a:t>
            </a:r>
          </a:p>
        </p:txBody>
      </p:sp>
    </p:spTree>
    <p:extLst>
      <p:ext uri="{BB962C8B-B14F-4D97-AF65-F5344CB8AC3E}">
        <p14:creationId xmlns:p14="http://schemas.microsoft.com/office/powerpoint/2010/main" val="675030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D90656-C92E-47C4-A025-FE0D561A02F8}"/>
              </a:ext>
            </a:extLst>
          </p:cNvPr>
          <p:cNvSpPr>
            <a:spLocks noGrp="1"/>
          </p:cNvSpPr>
          <p:nvPr>
            <p:ph type="title"/>
          </p:nvPr>
        </p:nvSpPr>
        <p:spPr/>
        <p:txBody>
          <a:bodyPr/>
          <a:lstStyle/>
          <a:p>
            <a:r>
              <a:rPr lang="en-US" altLang="zh-CN" dirty="0"/>
              <a:t>2 </a:t>
            </a:r>
            <a:r>
              <a:rPr lang="zh-CN" altLang="en-US" dirty="0"/>
              <a:t>数据的预处理</a:t>
            </a:r>
          </a:p>
        </p:txBody>
      </p:sp>
      <p:sp>
        <p:nvSpPr>
          <p:cNvPr id="4" name="灯片编号占位符 3">
            <a:extLst>
              <a:ext uri="{FF2B5EF4-FFF2-40B4-BE49-F238E27FC236}">
                <a16:creationId xmlns:a16="http://schemas.microsoft.com/office/drawing/2014/main" id="{D55DAB41-33AF-4DAE-B322-9572D15CEB43}"/>
              </a:ext>
            </a:extLst>
          </p:cNvPr>
          <p:cNvSpPr>
            <a:spLocks noGrp="1"/>
          </p:cNvSpPr>
          <p:nvPr>
            <p:ph type="sldNum" sz="quarter" idx="12"/>
          </p:nvPr>
        </p:nvSpPr>
        <p:spPr/>
        <p:txBody>
          <a:bodyPr/>
          <a:lstStyle/>
          <a:p>
            <a:fld id="{5DD3DB80-B894-403A-B48E-6FDC1A72010E}" type="slidenum">
              <a:rPr lang="zh-CN" altLang="en-US" smtClean="0"/>
              <a:pPr/>
              <a:t>7</a:t>
            </a:fld>
            <a:endParaRPr lang="zh-CN" altLang="en-US"/>
          </a:p>
        </p:txBody>
      </p:sp>
      <p:grpSp>
        <p:nvGrpSpPr>
          <p:cNvPr id="5" name="fd3f0d05-6222-4a6e-b973-3bbde5f8376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8D3175D2-449E-4EA3-BBE0-8ED9824DF0D3}"/>
              </a:ext>
            </a:extLst>
          </p:cNvPr>
          <p:cNvGrpSpPr>
            <a:grpSpLocks noChangeAspect="1"/>
          </p:cNvGrpSpPr>
          <p:nvPr>
            <p:custDataLst>
              <p:tags r:id="rId1"/>
            </p:custDataLst>
          </p:nvPr>
        </p:nvGrpSpPr>
        <p:grpSpPr>
          <a:xfrm>
            <a:off x="669924" y="1707906"/>
            <a:ext cx="10796019" cy="3782380"/>
            <a:chOff x="669925" y="1729421"/>
            <a:chExt cx="10796019" cy="3782380"/>
          </a:xfrm>
        </p:grpSpPr>
        <p:grpSp>
          <p:nvGrpSpPr>
            <p:cNvPr id="6" name="íşḻïḑè">
              <a:extLst>
                <a:ext uri="{FF2B5EF4-FFF2-40B4-BE49-F238E27FC236}">
                  <a16:creationId xmlns:a16="http://schemas.microsoft.com/office/drawing/2014/main" id="{9A731D01-4DAE-462F-97EC-9A4F17A4D388}"/>
                </a:ext>
              </a:extLst>
            </p:cNvPr>
            <p:cNvGrpSpPr/>
            <p:nvPr/>
          </p:nvGrpSpPr>
          <p:grpSpPr>
            <a:xfrm>
              <a:off x="3470862" y="2013377"/>
              <a:ext cx="5233546" cy="3498424"/>
              <a:chOff x="3470863" y="2013377"/>
              <a:chExt cx="5233546" cy="3498424"/>
            </a:xfrm>
          </p:grpSpPr>
          <p:sp>
            <p:nvSpPr>
              <p:cNvPr id="44" name="îṧlidè">
                <a:extLst>
                  <a:ext uri="{FF2B5EF4-FFF2-40B4-BE49-F238E27FC236}">
                    <a16:creationId xmlns:a16="http://schemas.microsoft.com/office/drawing/2014/main" id="{77C9B07E-B25F-44F1-A3BA-8805114FD459}"/>
                  </a:ext>
                </a:extLst>
              </p:cNvPr>
              <p:cNvSpPr/>
              <p:nvPr/>
            </p:nvSpPr>
            <p:spPr bwMode="auto">
              <a:xfrm>
                <a:off x="3925329" y="2681420"/>
                <a:ext cx="62230" cy="53587"/>
              </a:xfrm>
              <a:custGeom>
                <a:avLst/>
                <a:gdLst/>
                <a:ahLst/>
                <a:cxnLst>
                  <a:cxn ang="0">
                    <a:pos x="1" y="1"/>
                  </a:cxn>
                  <a:cxn ang="0">
                    <a:pos x="1" y="2"/>
                  </a:cxn>
                  <a:cxn ang="0">
                    <a:pos x="0" y="3"/>
                  </a:cxn>
                  <a:cxn ang="0">
                    <a:pos x="1" y="3"/>
                  </a:cxn>
                  <a:cxn ang="0">
                    <a:pos x="3" y="3"/>
                  </a:cxn>
                  <a:cxn ang="0">
                    <a:pos x="4" y="4"/>
                  </a:cxn>
                  <a:cxn ang="0">
                    <a:pos x="5" y="5"/>
                  </a:cxn>
                  <a:cxn ang="0">
                    <a:pos x="6" y="5"/>
                  </a:cxn>
                  <a:cxn ang="0">
                    <a:pos x="5" y="4"/>
                  </a:cxn>
                  <a:cxn ang="0">
                    <a:pos x="2" y="1"/>
                  </a:cxn>
                  <a:cxn ang="0">
                    <a:pos x="1" y="1"/>
                  </a:cxn>
                </a:cxnLst>
                <a:rect l="0" t="0" r="r" b="b"/>
                <a:pathLst>
                  <a:path w="6" h="5">
                    <a:moveTo>
                      <a:pt x="1" y="1"/>
                    </a:moveTo>
                    <a:cubicBezTo>
                      <a:pt x="1" y="1"/>
                      <a:pt x="1" y="2"/>
                      <a:pt x="1" y="2"/>
                    </a:cubicBezTo>
                    <a:cubicBezTo>
                      <a:pt x="0" y="3"/>
                      <a:pt x="0" y="3"/>
                      <a:pt x="0" y="3"/>
                    </a:cubicBezTo>
                    <a:cubicBezTo>
                      <a:pt x="0" y="3"/>
                      <a:pt x="0" y="3"/>
                      <a:pt x="1" y="3"/>
                    </a:cubicBezTo>
                    <a:cubicBezTo>
                      <a:pt x="1" y="3"/>
                      <a:pt x="3" y="3"/>
                      <a:pt x="3" y="3"/>
                    </a:cubicBezTo>
                    <a:cubicBezTo>
                      <a:pt x="4" y="4"/>
                      <a:pt x="4" y="4"/>
                      <a:pt x="4" y="4"/>
                    </a:cubicBezTo>
                    <a:cubicBezTo>
                      <a:pt x="4" y="4"/>
                      <a:pt x="4" y="5"/>
                      <a:pt x="5" y="5"/>
                    </a:cubicBezTo>
                    <a:cubicBezTo>
                      <a:pt x="6" y="5"/>
                      <a:pt x="6" y="5"/>
                      <a:pt x="6" y="5"/>
                    </a:cubicBezTo>
                    <a:cubicBezTo>
                      <a:pt x="5" y="5"/>
                      <a:pt x="5" y="4"/>
                      <a:pt x="5" y="4"/>
                    </a:cubicBezTo>
                    <a:cubicBezTo>
                      <a:pt x="4" y="3"/>
                      <a:pt x="3" y="1"/>
                      <a:pt x="2" y="1"/>
                    </a:cubicBezTo>
                    <a:cubicBezTo>
                      <a:pt x="2" y="0"/>
                      <a:pt x="2" y="1"/>
                      <a:pt x="1" y="1"/>
                    </a:cubicBezTo>
                    <a:close/>
                  </a:path>
                </a:pathLst>
              </a:custGeom>
              <a:solidFill>
                <a:schemeClr val="accent2"/>
              </a:solidFill>
              <a:ln w="9525">
                <a:noFill/>
                <a:round/>
                <a:headEnd/>
                <a:tailEnd/>
              </a:ln>
            </p:spPr>
            <p:txBody>
              <a:bodyPr anchor="ctr"/>
              <a:lstStyle/>
              <a:p>
                <a:pPr algn="ctr"/>
                <a:endParaRPr/>
              </a:p>
            </p:txBody>
          </p:sp>
          <p:sp>
            <p:nvSpPr>
              <p:cNvPr id="18" name="is1iḑè">
                <a:extLst>
                  <a:ext uri="{FF2B5EF4-FFF2-40B4-BE49-F238E27FC236}">
                    <a16:creationId xmlns:a16="http://schemas.microsoft.com/office/drawing/2014/main" id="{94094B91-FEDC-4734-8177-65CF6FD0B6A8}"/>
                  </a:ext>
                </a:extLst>
              </p:cNvPr>
              <p:cNvSpPr/>
              <p:nvPr/>
            </p:nvSpPr>
            <p:spPr>
              <a:xfrm>
                <a:off x="4225056" y="2044736"/>
                <a:ext cx="3467065" cy="3467065"/>
              </a:xfrm>
              <a:prstGeom prst="arc">
                <a:avLst>
                  <a:gd name="adj1" fmla="val 226208"/>
                  <a:gd name="adj2" fmla="val 214580"/>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grpSp>
            <p:nvGrpSpPr>
              <p:cNvPr id="39" name="îṧļïḓè">
                <a:extLst>
                  <a:ext uri="{FF2B5EF4-FFF2-40B4-BE49-F238E27FC236}">
                    <a16:creationId xmlns:a16="http://schemas.microsoft.com/office/drawing/2014/main" id="{426371A3-2CA9-406D-89CD-E8337F7661EC}"/>
                  </a:ext>
                </a:extLst>
              </p:cNvPr>
              <p:cNvGrpSpPr/>
              <p:nvPr/>
            </p:nvGrpSpPr>
            <p:grpSpPr>
              <a:xfrm flipH="1">
                <a:off x="7068413" y="2013377"/>
                <a:ext cx="924777" cy="308243"/>
                <a:chOff x="1456650" y="1252647"/>
                <a:chExt cx="829351" cy="785698"/>
              </a:xfrm>
            </p:grpSpPr>
            <p:cxnSp>
              <p:nvCxnSpPr>
                <p:cNvPr id="40" name="直接连接符 39">
                  <a:extLst>
                    <a:ext uri="{FF2B5EF4-FFF2-40B4-BE49-F238E27FC236}">
                      <a16:creationId xmlns:a16="http://schemas.microsoft.com/office/drawing/2014/main" id="{7DB632D1-07EA-4400-9CF2-2C0FFC7CA159}"/>
                    </a:ext>
                  </a:extLst>
                </p:cNvPr>
                <p:cNvCxnSpPr/>
                <p:nvPr/>
              </p:nvCxnSpPr>
              <p:spPr>
                <a:xfrm>
                  <a:off x="1456650" y="1258457"/>
                  <a:ext cx="609600" cy="158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AD7308EA-FE78-4023-82CB-4DD094D1A383}"/>
                    </a:ext>
                  </a:extLst>
                </p:cNvPr>
                <p:cNvCxnSpPr/>
                <p:nvPr/>
              </p:nvCxnSpPr>
              <p:spPr>
                <a:xfrm rot="16200000" flipH="1">
                  <a:off x="1780440" y="1532783"/>
                  <a:ext cx="785698" cy="225425"/>
                </a:xfrm>
                <a:prstGeom prst="line">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grpSp>
            <p:nvGrpSpPr>
              <p:cNvPr id="20" name="îşľíḋê">
                <a:extLst>
                  <a:ext uri="{FF2B5EF4-FFF2-40B4-BE49-F238E27FC236}">
                    <a16:creationId xmlns:a16="http://schemas.microsoft.com/office/drawing/2014/main" id="{A478D2FC-1A31-4287-AA1C-A7FDCE89FF5F}"/>
                  </a:ext>
                </a:extLst>
              </p:cNvPr>
              <p:cNvGrpSpPr/>
              <p:nvPr/>
            </p:nvGrpSpPr>
            <p:grpSpPr>
              <a:xfrm>
                <a:off x="3492301" y="2454774"/>
                <a:ext cx="924777" cy="308243"/>
                <a:chOff x="1456650" y="1252647"/>
                <a:chExt cx="829351" cy="785698"/>
              </a:xfrm>
            </p:grpSpPr>
            <p:cxnSp>
              <p:nvCxnSpPr>
                <p:cNvPr id="36" name="直接连接符 35">
                  <a:extLst>
                    <a:ext uri="{FF2B5EF4-FFF2-40B4-BE49-F238E27FC236}">
                      <a16:creationId xmlns:a16="http://schemas.microsoft.com/office/drawing/2014/main" id="{70577520-B163-47D7-8CE9-74867B10847E}"/>
                    </a:ext>
                  </a:extLst>
                </p:cNvPr>
                <p:cNvCxnSpPr/>
                <p:nvPr/>
              </p:nvCxnSpPr>
              <p:spPr>
                <a:xfrm>
                  <a:off x="1456650" y="1258457"/>
                  <a:ext cx="609600" cy="1588"/>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47E3E902-ADB9-4816-A163-A838F8CF6CAD}"/>
                    </a:ext>
                  </a:extLst>
                </p:cNvPr>
                <p:cNvCxnSpPr/>
                <p:nvPr/>
              </p:nvCxnSpPr>
              <p:spPr>
                <a:xfrm rot="16200000" flipH="1">
                  <a:off x="1780440" y="1532783"/>
                  <a:ext cx="785698" cy="225425"/>
                </a:xfrm>
                <a:prstGeom prst="line">
                  <a:avLst/>
                </a:prstGeom>
                <a:ln w="12700">
                  <a:solidFill>
                    <a:schemeClr val="accent2"/>
                  </a:solidFill>
                  <a:tailEnd type="oval"/>
                </a:ln>
              </p:spPr>
              <p:style>
                <a:lnRef idx="1">
                  <a:schemeClr val="accent1"/>
                </a:lnRef>
                <a:fillRef idx="0">
                  <a:schemeClr val="accent1"/>
                </a:fillRef>
                <a:effectRef idx="0">
                  <a:schemeClr val="accent1"/>
                </a:effectRef>
                <a:fontRef idx="minor">
                  <a:schemeClr val="tx1"/>
                </a:fontRef>
              </p:style>
            </p:cxnSp>
          </p:grpSp>
          <p:grpSp>
            <p:nvGrpSpPr>
              <p:cNvPr id="21" name="íşḻïḍé">
                <a:extLst>
                  <a:ext uri="{FF2B5EF4-FFF2-40B4-BE49-F238E27FC236}">
                    <a16:creationId xmlns:a16="http://schemas.microsoft.com/office/drawing/2014/main" id="{50DF44C7-1E0A-4617-BF07-C0EF6BCA6489}"/>
                  </a:ext>
                </a:extLst>
              </p:cNvPr>
              <p:cNvGrpSpPr/>
              <p:nvPr/>
            </p:nvGrpSpPr>
            <p:grpSpPr>
              <a:xfrm flipH="1" flipV="1">
                <a:off x="7779632" y="4029427"/>
                <a:ext cx="924777" cy="308243"/>
                <a:chOff x="1456650" y="1252647"/>
                <a:chExt cx="829351" cy="785698"/>
              </a:xfrm>
            </p:grpSpPr>
            <p:cxnSp>
              <p:nvCxnSpPr>
                <p:cNvPr id="34" name="直接连接符 33">
                  <a:extLst>
                    <a:ext uri="{FF2B5EF4-FFF2-40B4-BE49-F238E27FC236}">
                      <a16:creationId xmlns:a16="http://schemas.microsoft.com/office/drawing/2014/main" id="{DB712CBF-19CD-4360-AF99-B4E7F75F9980}"/>
                    </a:ext>
                  </a:extLst>
                </p:cNvPr>
                <p:cNvCxnSpPr/>
                <p:nvPr/>
              </p:nvCxnSpPr>
              <p:spPr>
                <a:xfrm>
                  <a:off x="1456650" y="1258457"/>
                  <a:ext cx="609600" cy="1588"/>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BEA89F1B-F006-4313-8D39-30D2F2E89DE6}"/>
                    </a:ext>
                  </a:extLst>
                </p:cNvPr>
                <p:cNvCxnSpPr/>
                <p:nvPr/>
              </p:nvCxnSpPr>
              <p:spPr>
                <a:xfrm rot="16200000" flipH="1">
                  <a:off x="1780440" y="1532783"/>
                  <a:ext cx="785698" cy="225425"/>
                </a:xfrm>
                <a:prstGeom prst="line">
                  <a:avLst/>
                </a:prstGeom>
                <a:ln w="12700">
                  <a:solidFill>
                    <a:schemeClr val="accent3"/>
                  </a:solidFill>
                  <a:tailEnd type="oval"/>
                </a:ln>
              </p:spPr>
              <p:style>
                <a:lnRef idx="1">
                  <a:schemeClr val="accent1"/>
                </a:lnRef>
                <a:fillRef idx="0">
                  <a:schemeClr val="accent1"/>
                </a:fillRef>
                <a:effectRef idx="0">
                  <a:schemeClr val="accent1"/>
                </a:effectRef>
                <a:fontRef idx="minor">
                  <a:schemeClr val="tx1"/>
                </a:fontRef>
              </p:style>
            </p:cxnSp>
          </p:grpSp>
          <p:grpSp>
            <p:nvGrpSpPr>
              <p:cNvPr id="22" name="iṡľîdè">
                <a:extLst>
                  <a:ext uri="{FF2B5EF4-FFF2-40B4-BE49-F238E27FC236}">
                    <a16:creationId xmlns:a16="http://schemas.microsoft.com/office/drawing/2014/main" id="{646E3438-3248-4C70-BABE-2A08EDC1FB3B}"/>
                  </a:ext>
                </a:extLst>
              </p:cNvPr>
              <p:cNvGrpSpPr/>
              <p:nvPr/>
            </p:nvGrpSpPr>
            <p:grpSpPr>
              <a:xfrm flipV="1">
                <a:off x="3470863" y="4782021"/>
                <a:ext cx="924777" cy="308243"/>
                <a:chOff x="1456650" y="1252647"/>
                <a:chExt cx="829351" cy="785698"/>
              </a:xfrm>
            </p:grpSpPr>
            <p:cxnSp>
              <p:nvCxnSpPr>
                <p:cNvPr id="32" name="直接连接符 31">
                  <a:extLst>
                    <a:ext uri="{FF2B5EF4-FFF2-40B4-BE49-F238E27FC236}">
                      <a16:creationId xmlns:a16="http://schemas.microsoft.com/office/drawing/2014/main" id="{C791E751-A4DA-40CE-9A08-11232704CA5B}"/>
                    </a:ext>
                  </a:extLst>
                </p:cNvPr>
                <p:cNvCxnSpPr/>
                <p:nvPr/>
              </p:nvCxnSpPr>
              <p:spPr>
                <a:xfrm>
                  <a:off x="1456650" y="1258457"/>
                  <a:ext cx="609600" cy="1588"/>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721976F0-EA04-423C-8332-05206E118BC1}"/>
                    </a:ext>
                  </a:extLst>
                </p:cNvPr>
                <p:cNvCxnSpPr/>
                <p:nvPr/>
              </p:nvCxnSpPr>
              <p:spPr>
                <a:xfrm rot="16200000" flipH="1">
                  <a:off x="1780440" y="1532783"/>
                  <a:ext cx="785698" cy="225425"/>
                </a:xfrm>
                <a:prstGeom prst="line">
                  <a:avLst/>
                </a:prstGeom>
                <a:ln w="12700">
                  <a:solidFill>
                    <a:schemeClr val="accent4"/>
                  </a:solidFill>
                  <a:tailEnd type="oval"/>
                </a:ln>
              </p:spPr>
              <p:style>
                <a:lnRef idx="1">
                  <a:schemeClr val="accent1"/>
                </a:lnRef>
                <a:fillRef idx="0">
                  <a:schemeClr val="accent1"/>
                </a:fillRef>
                <a:effectRef idx="0">
                  <a:schemeClr val="accent1"/>
                </a:effectRef>
                <a:fontRef idx="minor">
                  <a:schemeClr val="tx1"/>
                </a:fontRef>
              </p:style>
            </p:cxnSp>
          </p:grpSp>
          <p:sp>
            <p:nvSpPr>
              <p:cNvPr id="23" name="íṣḻíḑê">
                <a:extLst>
                  <a:ext uri="{FF2B5EF4-FFF2-40B4-BE49-F238E27FC236}">
                    <a16:creationId xmlns:a16="http://schemas.microsoft.com/office/drawing/2014/main" id="{48FEF8F0-E533-4B47-8D53-DFCF4876D7B5}"/>
                  </a:ext>
                </a:extLst>
              </p:cNvPr>
              <p:cNvSpPr/>
              <p:nvPr/>
            </p:nvSpPr>
            <p:spPr bwMode="auto">
              <a:xfrm>
                <a:off x="4300318" y="2114946"/>
                <a:ext cx="3316541" cy="3326646"/>
              </a:xfrm>
              <a:prstGeom prst="ellipse">
                <a:avLst/>
              </a:prstGeom>
              <a:solidFill>
                <a:schemeClr val="tx2">
                  <a:lumMod val="20000"/>
                  <a:lumOff val="80000"/>
                </a:schemeClr>
              </a:solidFill>
              <a:ln w="9525">
                <a:noFill/>
                <a:round/>
                <a:headEnd/>
                <a:tailEnd/>
              </a:ln>
            </p:spPr>
            <p:txBody>
              <a:bodyPr anchor="ctr"/>
              <a:lstStyle/>
              <a:p>
                <a:pPr algn="ctr"/>
                <a:endParaRPr/>
              </a:p>
            </p:txBody>
          </p:sp>
          <p:sp>
            <p:nvSpPr>
              <p:cNvPr id="24" name="ïṥ1îḋe">
                <a:extLst>
                  <a:ext uri="{FF2B5EF4-FFF2-40B4-BE49-F238E27FC236}">
                    <a16:creationId xmlns:a16="http://schemas.microsoft.com/office/drawing/2014/main" id="{E41F4743-A279-4086-8CE1-8D5A415417DF}"/>
                  </a:ext>
                </a:extLst>
              </p:cNvPr>
              <p:cNvSpPr/>
              <p:nvPr/>
            </p:nvSpPr>
            <p:spPr bwMode="auto">
              <a:xfrm>
                <a:off x="4300318" y="3220459"/>
                <a:ext cx="3316541" cy="1434945"/>
              </a:xfrm>
              <a:custGeom>
                <a:avLst/>
                <a:gdLst/>
                <a:ahLst/>
                <a:cxnLst>
                  <a:cxn ang="0">
                    <a:pos x="264" y="0"/>
                  </a:cxn>
                  <a:cxn ang="0">
                    <a:pos x="264" y="2"/>
                  </a:cxn>
                  <a:cxn ang="0">
                    <a:pos x="135" y="45"/>
                  </a:cxn>
                  <a:cxn ang="0">
                    <a:pos x="7" y="2"/>
                  </a:cxn>
                  <a:cxn ang="0">
                    <a:pos x="7" y="1"/>
                  </a:cxn>
                  <a:cxn ang="0">
                    <a:pos x="0" y="46"/>
                  </a:cxn>
                  <a:cxn ang="0">
                    <a:pos x="4" y="81"/>
                  </a:cxn>
                  <a:cxn ang="0">
                    <a:pos x="135" y="117"/>
                  </a:cxn>
                  <a:cxn ang="0">
                    <a:pos x="267" y="81"/>
                  </a:cxn>
                  <a:cxn ang="0">
                    <a:pos x="271" y="46"/>
                  </a:cxn>
                  <a:cxn ang="0">
                    <a:pos x="264" y="0"/>
                  </a:cxn>
                </a:cxnLst>
                <a:rect l="0" t="0" r="r" b="b"/>
                <a:pathLst>
                  <a:path w="271" h="117">
                    <a:moveTo>
                      <a:pt x="264" y="0"/>
                    </a:moveTo>
                    <a:cubicBezTo>
                      <a:pt x="264" y="1"/>
                      <a:pt x="264" y="1"/>
                      <a:pt x="264" y="2"/>
                    </a:cubicBezTo>
                    <a:cubicBezTo>
                      <a:pt x="264" y="26"/>
                      <a:pt x="206" y="45"/>
                      <a:pt x="135" y="45"/>
                    </a:cubicBezTo>
                    <a:cubicBezTo>
                      <a:pt x="65" y="45"/>
                      <a:pt x="7" y="26"/>
                      <a:pt x="7" y="2"/>
                    </a:cubicBezTo>
                    <a:cubicBezTo>
                      <a:pt x="7" y="1"/>
                      <a:pt x="7" y="1"/>
                      <a:pt x="7" y="1"/>
                    </a:cubicBezTo>
                    <a:cubicBezTo>
                      <a:pt x="2" y="15"/>
                      <a:pt x="0" y="30"/>
                      <a:pt x="0" y="46"/>
                    </a:cubicBezTo>
                    <a:cubicBezTo>
                      <a:pt x="0" y="58"/>
                      <a:pt x="1" y="70"/>
                      <a:pt x="4" y="81"/>
                    </a:cubicBezTo>
                    <a:cubicBezTo>
                      <a:pt x="21" y="102"/>
                      <a:pt x="73" y="117"/>
                      <a:pt x="135" y="117"/>
                    </a:cubicBezTo>
                    <a:cubicBezTo>
                      <a:pt x="197" y="117"/>
                      <a:pt x="250" y="102"/>
                      <a:pt x="267" y="81"/>
                    </a:cubicBezTo>
                    <a:cubicBezTo>
                      <a:pt x="270" y="70"/>
                      <a:pt x="271" y="58"/>
                      <a:pt x="271" y="46"/>
                    </a:cubicBezTo>
                    <a:cubicBezTo>
                      <a:pt x="271" y="30"/>
                      <a:pt x="269" y="14"/>
                      <a:pt x="264" y="0"/>
                    </a:cubicBezTo>
                    <a:close/>
                  </a:path>
                </a:pathLst>
              </a:custGeom>
              <a:solidFill>
                <a:schemeClr val="accent3"/>
              </a:solidFill>
              <a:ln w="9525">
                <a:noFill/>
                <a:round/>
                <a:headEnd/>
                <a:tailEnd/>
              </a:ln>
            </p:spPr>
            <p:txBody>
              <a:bodyPr anchor="ctr"/>
              <a:lstStyle/>
              <a:p>
                <a:pPr algn="ctr"/>
                <a:endParaRPr/>
              </a:p>
            </p:txBody>
          </p:sp>
          <p:sp>
            <p:nvSpPr>
              <p:cNvPr id="25" name="îşlîḓè">
                <a:extLst>
                  <a:ext uri="{FF2B5EF4-FFF2-40B4-BE49-F238E27FC236}">
                    <a16:creationId xmlns:a16="http://schemas.microsoft.com/office/drawing/2014/main" id="{558B58B6-D4EF-4813-8FC9-0BE7A6A8A2BA}"/>
                  </a:ext>
                </a:extLst>
              </p:cNvPr>
              <p:cNvSpPr/>
              <p:nvPr/>
            </p:nvSpPr>
            <p:spPr bwMode="auto">
              <a:xfrm>
                <a:off x="4350845" y="4214815"/>
                <a:ext cx="3217509" cy="1190398"/>
              </a:xfrm>
              <a:custGeom>
                <a:avLst/>
                <a:gdLst/>
                <a:ahLst/>
                <a:cxnLst>
                  <a:cxn ang="0">
                    <a:pos x="131" y="36"/>
                  </a:cxn>
                  <a:cxn ang="0">
                    <a:pos x="0" y="0"/>
                  </a:cxn>
                  <a:cxn ang="0">
                    <a:pos x="79" y="90"/>
                  </a:cxn>
                  <a:cxn ang="0">
                    <a:pos x="131" y="97"/>
                  </a:cxn>
                  <a:cxn ang="0">
                    <a:pos x="184" y="90"/>
                  </a:cxn>
                  <a:cxn ang="0">
                    <a:pos x="263" y="0"/>
                  </a:cxn>
                  <a:cxn ang="0">
                    <a:pos x="131" y="36"/>
                  </a:cxn>
                </a:cxnLst>
                <a:rect l="0" t="0" r="r" b="b"/>
                <a:pathLst>
                  <a:path w="263" h="97">
                    <a:moveTo>
                      <a:pt x="131" y="36"/>
                    </a:moveTo>
                    <a:cubicBezTo>
                      <a:pt x="69" y="36"/>
                      <a:pt x="17" y="21"/>
                      <a:pt x="0" y="0"/>
                    </a:cubicBezTo>
                    <a:cubicBezTo>
                      <a:pt x="11" y="41"/>
                      <a:pt x="41" y="74"/>
                      <a:pt x="79" y="90"/>
                    </a:cubicBezTo>
                    <a:cubicBezTo>
                      <a:pt x="94" y="94"/>
                      <a:pt x="112" y="97"/>
                      <a:pt x="131" y="97"/>
                    </a:cubicBezTo>
                    <a:cubicBezTo>
                      <a:pt x="151" y="97"/>
                      <a:pt x="169" y="94"/>
                      <a:pt x="184" y="90"/>
                    </a:cubicBezTo>
                    <a:cubicBezTo>
                      <a:pt x="222" y="74"/>
                      <a:pt x="252" y="41"/>
                      <a:pt x="263" y="0"/>
                    </a:cubicBezTo>
                    <a:cubicBezTo>
                      <a:pt x="246" y="21"/>
                      <a:pt x="193" y="36"/>
                      <a:pt x="131" y="36"/>
                    </a:cubicBezTo>
                    <a:close/>
                  </a:path>
                </a:pathLst>
              </a:custGeom>
              <a:solidFill>
                <a:schemeClr val="accent4"/>
              </a:solidFill>
              <a:ln w="9525">
                <a:noFill/>
                <a:round/>
                <a:headEnd/>
                <a:tailEnd/>
              </a:ln>
            </p:spPr>
            <p:txBody>
              <a:bodyPr anchor="ctr"/>
              <a:lstStyle/>
              <a:p>
                <a:pPr algn="ctr"/>
                <a:endParaRPr/>
              </a:p>
            </p:txBody>
          </p:sp>
          <p:sp>
            <p:nvSpPr>
              <p:cNvPr id="26" name="islíḑè">
                <a:extLst>
                  <a:ext uri="{FF2B5EF4-FFF2-40B4-BE49-F238E27FC236}">
                    <a16:creationId xmlns:a16="http://schemas.microsoft.com/office/drawing/2014/main" id="{9677D7D1-2048-4B85-86CD-62429CC3CBF1}"/>
                  </a:ext>
                </a:extLst>
              </p:cNvPr>
              <p:cNvSpPr/>
              <p:nvPr/>
            </p:nvSpPr>
            <p:spPr bwMode="auto">
              <a:xfrm>
                <a:off x="4387224" y="2593934"/>
                <a:ext cx="3144751" cy="1178272"/>
              </a:xfrm>
              <a:custGeom>
                <a:avLst/>
                <a:gdLst/>
                <a:ahLst/>
                <a:cxnLst>
                  <a:cxn ang="0">
                    <a:pos x="257" y="51"/>
                  </a:cxn>
                  <a:cxn ang="0">
                    <a:pos x="226" y="2"/>
                  </a:cxn>
                  <a:cxn ang="0">
                    <a:pos x="226" y="3"/>
                  </a:cxn>
                  <a:cxn ang="0">
                    <a:pos x="128" y="27"/>
                  </a:cxn>
                  <a:cxn ang="0">
                    <a:pos x="31" y="3"/>
                  </a:cxn>
                  <a:cxn ang="0">
                    <a:pos x="31" y="2"/>
                  </a:cxn>
                  <a:cxn ang="0">
                    <a:pos x="32" y="0"/>
                  </a:cxn>
                  <a:cxn ang="0">
                    <a:pos x="0" y="52"/>
                  </a:cxn>
                  <a:cxn ang="0">
                    <a:pos x="0" y="53"/>
                  </a:cxn>
                  <a:cxn ang="0">
                    <a:pos x="128" y="96"/>
                  </a:cxn>
                  <a:cxn ang="0">
                    <a:pos x="257" y="53"/>
                  </a:cxn>
                  <a:cxn ang="0">
                    <a:pos x="257" y="51"/>
                  </a:cxn>
                </a:cxnLst>
                <a:rect l="0" t="0" r="r" b="b"/>
                <a:pathLst>
                  <a:path w="257" h="96">
                    <a:moveTo>
                      <a:pt x="257" y="51"/>
                    </a:moveTo>
                    <a:cubicBezTo>
                      <a:pt x="250" y="33"/>
                      <a:pt x="239" y="16"/>
                      <a:pt x="226" y="2"/>
                    </a:cubicBezTo>
                    <a:cubicBezTo>
                      <a:pt x="226" y="3"/>
                      <a:pt x="226" y="3"/>
                      <a:pt x="226" y="3"/>
                    </a:cubicBezTo>
                    <a:cubicBezTo>
                      <a:pt x="226" y="16"/>
                      <a:pt x="182" y="27"/>
                      <a:pt x="128" y="27"/>
                    </a:cubicBezTo>
                    <a:cubicBezTo>
                      <a:pt x="75" y="27"/>
                      <a:pt x="31" y="16"/>
                      <a:pt x="31" y="3"/>
                    </a:cubicBezTo>
                    <a:cubicBezTo>
                      <a:pt x="31" y="2"/>
                      <a:pt x="31" y="2"/>
                      <a:pt x="31" y="2"/>
                    </a:cubicBezTo>
                    <a:cubicBezTo>
                      <a:pt x="31" y="1"/>
                      <a:pt x="32" y="1"/>
                      <a:pt x="32" y="0"/>
                    </a:cubicBezTo>
                    <a:cubicBezTo>
                      <a:pt x="18" y="15"/>
                      <a:pt x="7" y="32"/>
                      <a:pt x="0" y="52"/>
                    </a:cubicBezTo>
                    <a:cubicBezTo>
                      <a:pt x="0" y="52"/>
                      <a:pt x="0" y="52"/>
                      <a:pt x="0" y="53"/>
                    </a:cubicBezTo>
                    <a:cubicBezTo>
                      <a:pt x="0" y="77"/>
                      <a:pt x="58" y="96"/>
                      <a:pt x="128" y="96"/>
                    </a:cubicBezTo>
                    <a:cubicBezTo>
                      <a:pt x="199" y="96"/>
                      <a:pt x="257" y="77"/>
                      <a:pt x="257" y="53"/>
                    </a:cubicBezTo>
                    <a:cubicBezTo>
                      <a:pt x="257" y="52"/>
                      <a:pt x="257" y="52"/>
                      <a:pt x="257" y="51"/>
                    </a:cubicBezTo>
                    <a:close/>
                  </a:path>
                </a:pathLst>
              </a:custGeom>
              <a:solidFill>
                <a:schemeClr val="accent2"/>
              </a:solidFill>
              <a:ln w="9525">
                <a:noFill/>
                <a:round/>
                <a:headEnd/>
                <a:tailEnd/>
              </a:ln>
            </p:spPr>
            <p:txBody>
              <a:bodyPr anchor="ctr"/>
              <a:lstStyle/>
              <a:p>
                <a:pPr algn="ctr"/>
                <a:endParaRPr/>
              </a:p>
            </p:txBody>
          </p:sp>
          <p:sp>
            <p:nvSpPr>
              <p:cNvPr id="27" name="îṧḻiḑé">
                <a:extLst>
                  <a:ext uri="{FF2B5EF4-FFF2-40B4-BE49-F238E27FC236}">
                    <a16:creationId xmlns:a16="http://schemas.microsoft.com/office/drawing/2014/main" id="{54A08DCA-8723-46C1-9B19-EF23D60A8191}"/>
                  </a:ext>
                </a:extLst>
              </p:cNvPr>
              <p:cNvSpPr/>
              <p:nvPr/>
            </p:nvSpPr>
            <p:spPr bwMode="auto">
              <a:xfrm>
                <a:off x="4765159" y="2151325"/>
                <a:ext cx="2386859" cy="774062"/>
              </a:xfrm>
              <a:custGeom>
                <a:avLst/>
                <a:gdLst/>
                <a:ahLst/>
                <a:cxnLst>
                  <a:cxn ang="0">
                    <a:pos x="195" y="38"/>
                  </a:cxn>
                  <a:cxn ang="0">
                    <a:pos x="128" y="0"/>
                  </a:cxn>
                  <a:cxn ang="0">
                    <a:pos x="128" y="0"/>
                  </a:cxn>
                  <a:cxn ang="0">
                    <a:pos x="97" y="4"/>
                  </a:cxn>
                  <a:cxn ang="0">
                    <a:pos x="67" y="0"/>
                  </a:cxn>
                  <a:cxn ang="0">
                    <a:pos x="67" y="0"/>
                  </a:cxn>
                  <a:cxn ang="0">
                    <a:pos x="0" y="38"/>
                  </a:cxn>
                  <a:cxn ang="0">
                    <a:pos x="0" y="39"/>
                  </a:cxn>
                  <a:cxn ang="0">
                    <a:pos x="97" y="63"/>
                  </a:cxn>
                  <a:cxn ang="0">
                    <a:pos x="195" y="39"/>
                  </a:cxn>
                  <a:cxn ang="0">
                    <a:pos x="195" y="38"/>
                  </a:cxn>
                </a:cxnLst>
                <a:rect l="0" t="0" r="r" b="b"/>
                <a:pathLst>
                  <a:path w="195" h="63">
                    <a:moveTo>
                      <a:pt x="195" y="38"/>
                    </a:moveTo>
                    <a:cubicBezTo>
                      <a:pt x="177" y="19"/>
                      <a:pt x="154" y="6"/>
                      <a:pt x="128" y="0"/>
                    </a:cubicBezTo>
                    <a:cubicBezTo>
                      <a:pt x="128" y="0"/>
                      <a:pt x="128" y="0"/>
                      <a:pt x="128" y="0"/>
                    </a:cubicBezTo>
                    <a:cubicBezTo>
                      <a:pt x="128" y="2"/>
                      <a:pt x="114" y="4"/>
                      <a:pt x="97" y="4"/>
                    </a:cubicBezTo>
                    <a:cubicBezTo>
                      <a:pt x="80" y="4"/>
                      <a:pt x="67" y="2"/>
                      <a:pt x="67" y="0"/>
                    </a:cubicBezTo>
                    <a:cubicBezTo>
                      <a:pt x="67" y="0"/>
                      <a:pt x="67" y="0"/>
                      <a:pt x="67" y="0"/>
                    </a:cubicBezTo>
                    <a:cubicBezTo>
                      <a:pt x="41" y="6"/>
                      <a:pt x="18" y="19"/>
                      <a:pt x="0" y="38"/>
                    </a:cubicBezTo>
                    <a:cubicBezTo>
                      <a:pt x="0" y="39"/>
                      <a:pt x="0" y="39"/>
                      <a:pt x="0" y="39"/>
                    </a:cubicBezTo>
                    <a:cubicBezTo>
                      <a:pt x="0" y="52"/>
                      <a:pt x="44" y="63"/>
                      <a:pt x="97" y="63"/>
                    </a:cubicBezTo>
                    <a:cubicBezTo>
                      <a:pt x="151" y="63"/>
                      <a:pt x="195" y="52"/>
                      <a:pt x="195" y="39"/>
                    </a:cubicBezTo>
                    <a:lnTo>
                      <a:pt x="195" y="38"/>
                    </a:lnTo>
                    <a:close/>
                  </a:path>
                </a:pathLst>
              </a:custGeom>
              <a:solidFill>
                <a:schemeClr val="accent1"/>
              </a:solidFill>
              <a:ln w="9525">
                <a:noFill/>
                <a:round/>
                <a:headEnd/>
                <a:tailEnd/>
              </a:ln>
            </p:spPr>
            <p:txBody>
              <a:bodyPr anchor="ctr"/>
              <a:lstStyle/>
              <a:p>
                <a:pPr algn="ctr"/>
                <a:endParaRPr/>
              </a:p>
            </p:txBody>
          </p:sp>
          <p:sp>
            <p:nvSpPr>
              <p:cNvPr id="28" name="îṩ1îḍè">
                <a:extLst>
                  <a:ext uri="{FF2B5EF4-FFF2-40B4-BE49-F238E27FC236}">
                    <a16:creationId xmlns:a16="http://schemas.microsoft.com/office/drawing/2014/main" id="{5D8431EB-79BA-400E-AC9A-BFD4BF737E50}"/>
                  </a:ext>
                </a:extLst>
              </p:cNvPr>
              <p:cNvSpPr txBox="1"/>
              <p:nvPr/>
            </p:nvSpPr>
            <p:spPr>
              <a:xfrm>
                <a:off x="5462301" y="2224631"/>
                <a:ext cx="992579" cy="561820"/>
              </a:xfrm>
              <a:prstGeom prst="rect">
                <a:avLst/>
              </a:prstGeom>
              <a:noFill/>
            </p:spPr>
            <p:txBody>
              <a:bodyPr wrap="none" anchor="ctr">
                <a:normAutofit/>
              </a:bodyPr>
              <a:lstStyle/>
              <a:p>
                <a:pPr algn="ctr"/>
                <a:r>
                  <a:rPr lang="en-US" altLang="zh-CN" sz="2000" b="1">
                    <a:solidFill>
                      <a:schemeClr val="bg1"/>
                    </a:solidFill>
                  </a:rPr>
                  <a:t>01</a:t>
                </a:r>
              </a:p>
            </p:txBody>
          </p:sp>
          <p:sp>
            <p:nvSpPr>
              <p:cNvPr id="29" name="ïṧļiḋe">
                <a:extLst>
                  <a:ext uri="{FF2B5EF4-FFF2-40B4-BE49-F238E27FC236}">
                    <a16:creationId xmlns:a16="http://schemas.microsoft.com/office/drawing/2014/main" id="{084698CC-A57A-4866-AAE1-6F5F6E7D1B9E}"/>
                  </a:ext>
                </a:extLst>
              </p:cNvPr>
              <p:cNvSpPr txBox="1"/>
              <p:nvPr/>
            </p:nvSpPr>
            <p:spPr>
              <a:xfrm>
                <a:off x="5462301" y="3000713"/>
                <a:ext cx="992579" cy="561820"/>
              </a:xfrm>
              <a:prstGeom prst="rect">
                <a:avLst/>
              </a:prstGeom>
              <a:noFill/>
            </p:spPr>
            <p:txBody>
              <a:bodyPr wrap="none" anchor="ctr">
                <a:normAutofit/>
              </a:bodyPr>
              <a:lstStyle/>
              <a:p>
                <a:pPr algn="ctr"/>
                <a:r>
                  <a:rPr lang="en-US" altLang="zh-CN" sz="2000" b="1">
                    <a:solidFill>
                      <a:schemeClr val="bg1"/>
                    </a:solidFill>
                  </a:rPr>
                  <a:t>02</a:t>
                </a:r>
              </a:p>
            </p:txBody>
          </p:sp>
          <p:sp>
            <p:nvSpPr>
              <p:cNvPr id="30" name="íSḻîḍe">
                <a:extLst>
                  <a:ext uri="{FF2B5EF4-FFF2-40B4-BE49-F238E27FC236}">
                    <a16:creationId xmlns:a16="http://schemas.microsoft.com/office/drawing/2014/main" id="{DD85D934-A9AB-43C3-8D6C-DECB8A81BFA4}"/>
                  </a:ext>
                </a:extLst>
              </p:cNvPr>
              <p:cNvSpPr txBox="1"/>
              <p:nvPr/>
            </p:nvSpPr>
            <p:spPr>
              <a:xfrm>
                <a:off x="5450057" y="3873806"/>
                <a:ext cx="992579" cy="561820"/>
              </a:xfrm>
              <a:prstGeom prst="rect">
                <a:avLst/>
              </a:prstGeom>
              <a:noFill/>
            </p:spPr>
            <p:txBody>
              <a:bodyPr wrap="none" anchor="ctr">
                <a:normAutofit/>
              </a:bodyPr>
              <a:lstStyle/>
              <a:p>
                <a:pPr algn="ctr"/>
                <a:r>
                  <a:rPr lang="en-US" altLang="zh-CN" sz="2000" b="1">
                    <a:solidFill>
                      <a:schemeClr val="bg1"/>
                    </a:solidFill>
                  </a:rPr>
                  <a:t>03</a:t>
                </a:r>
              </a:p>
            </p:txBody>
          </p:sp>
          <p:sp>
            <p:nvSpPr>
              <p:cNvPr id="31" name="ïšḻíḍe">
                <a:extLst>
                  <a:ext uri="{FF2B5EF4-FFF2-40B4-BE49-F238E27FC236}">
                    <a16:creationId xmlns:a16="http://schemas.microsoft.com/office/drawing/2014/main" id="{7779DA56-A0F3-4CCE-AEA5-836F5B98E1B7}"/>
                  </a:ext>
                </a:extLst>
              </p:cNvPr>
              <p:cNvSpPr txBox="1"/>
              <p:nvPr/>
            </p:nvSpPr>
            <p:spPr>
              <a:xfrm>
                <a:off x="5450057" y="4697884"/>
                <a:ext cx="992579" cy="561820"/>
              </a:xfrm>
              <a:prstGeom prst="rect">
                <a:avLst/>
              </a:prstGeom>
              <a:noFill/>
            </p:spPr>
            <p:txBody>
              <a:bodyPr wrap="none" anchor="ctr">
                <a:normAutofit/>
              </a:bodyPr>
              <a:lstStyle/>
              <a:p>
                <a:pPr algn="ctr"/>
                <a:r>
                  <a:rPr lang="en-US" altLang="zh-CN" sz="2000" b="1">
                    <a:solidFill>
                      <a:schemeClr val="bg1"/>
                    </a:solidFill>
                  </a:rPr>
                  <a:t>04</a:t>
                </a:r>
              </a:p>
            </p:txBody>
          </p:sp>
        </p:grpSp>
        <p:sp>
          <p:nvSpPr>
            <p:cNvPr id="7" name="íşḻíḓê">
              <a:extLst>
                <a:ext uri="{FF2B5EF4-FFF2-40B4-BE49-F238E27FC236}">
                  <a16:creationId xmlns:a16="http://schemas.microsoft.com/office/drawing/2014/main" id="{6E7055E6-52E6-4DA2-A5B4-B203C6B085EE}"/>
                </a:ext>
              </a:extLst>
            </p:cNvPr>
            <p:cNvSpPr txBox="1"/>
            <p:nvPr/>
          </p:nvSpPr>
          <p:spPr bwMode="auto">
            <a:xfrm>
              <a:off x="8070055" y="2151325"/>
              <a:ext cx="2390159" cy="917463"/>
            </a:xfrm>
            <a:prstGeom prst="rect">
              <a:avLst/>
            </a:prstGeom>
            <a:noFill/>
            <a:extLst/>
          </p:spPr>
          <p:txBody>
            <a:bodyPr wrap="none" lIns="90000" tIns="46800" rIns="90000" bIns="46800" anchor="ctr" anchorCtr="0">
              <a:normAutofit/>
            </a:bodyPr>
            <a:lstStyle/>
            <a:p>
              <a:pPr algn="l"/>
              <a:r>
                <a:rPr lang="zh-CN" altLang="en-US" sz="1600" b="1" dirty="0"/>
                <a:t>读长的质量控制</a:t>
              </a:r>
              <a:endParaRPr lang="en-US" altLang="zh-CN" sz="1600" b="1" dirty="0"/>
            </a:p>
            <a:p>
              <a:r>
                <a:rPr lang="en-US" altLang="zh-CN" b="1" dirty="0" err="1"/>
                <a:t>FastQC</a:t>
              </a:r>
              <a:endParaRPr lang="en-US" altLang="zh-CN" b="1" dirty="0"/>
            </a:p>
            <a:p>
              <a:r>
                <a:rPr lang="zh-CN" altLang="en-US" b="1" dirty="0"/>
                <a:t>对来自高通量的测序数据进行质量检查</a:t>
              </a:r>
              <a:endParaRPr lang="en-US" altLang="zh-CN" b="1" dirty="0"/>
            </a:p>
            <a:p>
              <a:pPr algn="l"/>
              <a:endParaRPr lang="en-US" altLang="zh-CN" sz="1600" b="1" dirty="0"/>
            </a:p>
            <a:p>
              <a:pPr algn="l"/>
              <a:endParaRPr lang="en-US" altLang="zh-CN" sz="1600" b="1" dirty="0"/>
            </a:p>
            <a:p>
              <a:pPr algn="l"/>
              <a:endParaRPr lang="en-US" altLang="zh-CN" sz="1600" b="1" dirty="0">
                <a:effectLst/>
              </a:endParaRPr>
            </a:p>
            <a:p>
              <a:pPr algn="l"/>
              <a:endParaRPr lang="zh-CN" altLang="en-US" sz="1600" b="1" dirty="0">
                <a:effectLst/>
              </a:endParaRPr>
            </a:p>
          </p:txBody>
        </p:sp>
        <p:sp>
          <p:nvSpPr>
            <p:cNvPr id="9" name="ïšļïďê">
              <a:extLst>
                <a:ext uri="{FF2B5EF4-FFF2-40B4-BE49-F238E27FC236}">
                  <a16:creationId xmlns:a16="http://schemas.microsoft.com/office/drawing/2014/main" id="{13B6F985-A967-471C-AA82-244BE3F2C495}"/>
                </a:ext>
              </a:extLst>
            </p:cNvPr>
            <p:cNvSpPr txBox="1"/>
            <p:nvPr/>
          </p:nvSpPr>
          <p:spPr bwMode="auto">
            <a:xfrm>
              <a:off x="691360" y="1729421"/>
              <a:ext cx="2800940" cy="1438623"/>
            </a:xfrm>
            <a:prstGeom prst="rect">
              <a:avLst/>
            </a:prstGeom>
            <a:noFill/>
            <a:extLst/>
          </p:spPr>
          <p:txBody>
            <a:bodyPr wrap="none" lIns="90000" tIns="46800" rIns="90000" bIns="46800" anchor="ctr" anchorCtr="0">
              <a:normAutofit/>
            </a:bodyPr>
            <a:lstStyle/>
            <a:p>
              <a:pPr algn="r"/>
              <a:r>
                <a:rPr lang="en-US" altLang="zh-CN" sz="1600" b="1" dirty="0" err="1"/>
                <a:t>Cutadapt</a:t>
              </a:r>
              <a:endParaRPr lang="en-US" altLang="zh-CN" sz="1600" b="1" dirty="0"/>
            </a:p>
            <a:p>
              <a:pPr algn="r"/>
              <a:r>
                <a:rPr lang="zh-CN" altLang="en-US" sz="1600" b="1" dirty="0"/>
                <a:t>移除引物、接头、</a:t>
              </a:r>
              <a:r>
                <a:rPr lang="en-US" altLang="zh-CN" sz="1600" b="1" dirty="0" err="1"/>
                <a:t>polyA</a:t>
              </a:r>
              <a:r>
                <a:rPr lang="zh-CN" altLang="en-US" sz="1600" b="1" dirty="0"/>
                <a:t>尾以及</a:t>
              </a:r>
              <a:endParaRPr lang="en-US" altLang="zh-CN" sz="1600" b="1" dirty="0"/>
            </a:p>
            <a:p>
              <a:pPr algn="r"/>
              <a:r>
                <a:rPr lang="zh-CN" altLang="en-US" sz="1600" b="1" dirty="0"/>
                <a:t>其他不需要的序列</a:t>
              </a:r>
              <a:endParaRPr lang="en-US" altLang="zh-CN" sz="1600" b="1" dirty="0">
                <a:effectLst/>
              </a:endParaRPr>
            </a:p>
          </p:txBody>
        </p:sp>
        <p:sp>
          <p:nvSpPr>
            <p:cNvPr id="11" name="íSľïḍé">
              <a:extLst>
                <a:ext uri="{FF2B5EF4-FFF2-40B4-BE49-F238E27FC236}">
                  <a16:creationId xmlns:a16="http://schemas.microsoft.com/office/drawing/2014/main" id="{077B5E0E-0077-4130-AE05-0F40BF615803}"/>
                </a:ext>
              </a:extLst>
            </p:cNvPr>
            <p:cNvSpPr txBox="1"/>
            <p:nvPr/>
          </p:nvSpPr>
          <p:spPr bwMode="auto">
            <a:xfrm>
              <a:off x="8665144" y="3953678"/>
              <a:ext cx="2800800" cy="819232"/>
            </a:xfrm>
            <a:prstGeom prst="rect">
              <a:avLst/>
            </a:prstGeom>
            <a:noFill/>
            <a:extLst/>
          </p:spPr>
          <p:txBody>
            <a:bodyPr wrap="none" lIns="90000" tIns="46800" rIns="90000" bIns="46800" anchor="ctr" anchorCtr="0">
              <a:normAutofit/>
            </a:bodyPr>
            <a:lstStyle/>
            <a:p>
              <a:r>
                <a:rPr lang="en-US" altLang="zh-CN" b="1" dirty="0" err="1"/>
                <a:t>Btrim</a:t>
              </a:r>
              <a:endParaRPr lang="en-US" altLang="zh-CN" b="1" dirty="0"/>
            </a:p>
            <a:p>
              <a:r>
                <a:rPr lang="zh-CN" altLang="en-US" b="1" dirty="0"/>
                <a:t>去掉低质量的碱基和序列</a:t>
              </a:r>
            </a:p>
            <a:p>
              <a:endParaRPr lang="en-US" altLang="zh-CN" b="1" dirty="0"/>
            </a:p>
          </p:txBody>
        </p:sp>
        <p:sp>
          <p:nvSpPr>
            <p:cNvPr id="13" name="íṡḻîdé">
              <a:extLst>
                <a:ext uri="{FF2B5EF4-FFF2-40B4-BE49-F238E27FC236}">
                  <a16:creationId xmlns:a16="http://schemas.microsoft.com/office/drawing/2014/main" id="{9BF23C03-6612-4FB1-BE7E-F6F2706A39B6}"/>
                </a:ext>
              </a:extLst>
            </p:cNvPr>
            <p:cNvSpPr txBox="1"/>
            <p:nvPr/>
          </p:nvSpPr>
          <p:spPr bwMode="auto">
            <a:xfrm>
              <a:off x="669925" y="4092267"/>
              <a:ext cx="2800940" cy="1154336"/>
            </a:xfrm>
            <a:prstGeom prst="rect">
              <a:avLst/>
            </a:prstGeom>
            <a:noFill/>
            <a:extLst/>
          </p:spPr>
          <p:txBody>
            <a:bodyPr wrap="none" lIns="90000" tIns="46800" rIns="90000" bIns="46800" anchor="ctr" anchorCtr="0">
              <a:normAutofit/>
            </a:bodyPr>
            <a:lstStyle/>
            <a:p>
              <a:pPr algn="r"/>
              <a:r>
                <a:rPr lang="zh-CN" altLang="en-US" sz="1600" b="1" dirty="0"/>
                <a:t>再次</a:t>
              </a:r>
              <a:r>
                <a:rPr lang="en-US" altLang="zh-CN" sz="1600" b="1" dirty="0" err="1"/>
                <a:t>Fastqc</a:t>
              </a:r>
              <a:endParaRPr lang="en-US" altLang="zh-CN" sz="1600" b="1" dirty="0"/>
            </a:p>
            <a:p>
              <a:pPr algn="r"/>
              <a:r>
                <a:rPr lang="zh-CN" altLang="en-US" sz="1600" b="1" dirty="0">
                  <a:effectLst/>
                </a:rPr>
                <a:t>查看测序数据的覆盖度以及</a:t>
              </a:r>
              <a:endParaRPr lang="en-US" altLang="zh-CN" sz="1600" b="1" dirty="0">
                <a:effectLst/>
              </a:endParaRPr>
            </a:p>
            <a:p>
              <a:pPr algn="r"/>
              <a:r>
                <a:rPr lang="zh-CN" altLang="en-US" sz="1600" b="1" dirty="0">
                  <a:effectLst/>
                </a:rPr>
                <a:t>数据</a:t>
              </a:r>
              <a:r>
                <a:rPr lang="en-US" altLang="zh-CN" sz="1600" b="1" dirty="0">
                  <a:effectLst/>
                </a:rPr>
                <a:t>clean</a:t>
              </a:r>
              <a:r>
                <a:rPr lang="zh-CN" altLang="en-US" sz="1600" b="1" dirty="0">
                  <a:effectLst/>
                </a:rPr>
                <a:t>程度</a:t>
              </a:r>
            </a:p>
          </p:txBody>
        </p:sp>
      </p:grpSp>
    </p:spTree>
    <p:extLst>
      <p:ext uri="{BB962C8B-B14F-4D97-AF65-F5344CB8AC3E}">
        <p14:creationId xmlns:p14="http://schemas.microsoft.com/office/powerpoint/2010/main" val="706072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3E7F6B-1898-48D0-8A79-C7E6A6C05F02}"/>
              </a:ext>
            </a:extLst>
          </p:cNvPr>
          <p:cNvSpPr>
            <a:spLocks noGrp="1"/>
          </p:cNvSpPr>
          <p:nvPr>
            <p:ph type="title"/>
          </p:nvPr>
        </p:nvSpPr>
        <p:spPr/>
        <p:txBody>
          <a:bodyPr/>
          <a:lstStyle/>
          <a:p>
            <a:endParaRPr lang="zh-CN" altLang="en-US" dirty="0"/>
          </a:p>
        </p:txBody>
      </p:sp>
      <p:sp>
        <p:nvSpPr>
          <p:cNvPr id="4" name="灯片编号占位符 3">
            <a:extLst>
              <a:ext uri="{FF2B5EF4-FFF2-40B4-BE49-F238E27FC236}">
                <a16:creationId xmlns:a16="http://schemas.microsoft.com/office/drawing/2014/main" id="{B46388FE-F0DF-4C36-B5A9-20B6548C9419}"/>
              </a:ext>
            </a:extLst>
          </p:cNvPr>
          <p:cNvSpPr>
            <a:spLocks noGrp="1"/>
          </p:cNvSpPr>
          <p:nvPr>
            <p:ph type="sldNum" sz="quarter" idx="12"/>
          </p:nvPr>
        </p:nvSpPr>
        <p:spPr/>
        <p:txBody>
          <a:bodyPr/>
          <a:lstStyle/>
          <a:p>
            <a:fld id="{5DD3DB80-B894-403A-B48E-6FDC1A72010E}" type="slidenum">
              <a:rPr lang="zh-CN" altLang="en-US" smtClean="0"/>
              <a:pPr/>
              <a:t>8</a:t>
            </a:fld>
            <a:endParaRPr lang="zh-CN" altLang="en-US"/>
          </a:p>
        </p:txBody>
      </p:sp>
      <p:pic>
        <p:nvPicPr>
          <p:cNvPr id="6" name="图片 5">
            <a:extLst>
              <a:ext uri="{FF2B5EF4-FFF2-40B4-BE49-F238E27FC236}">
                <a16:creationId xmlns:a16="http://schemas.microsoft.com/office/drawing/2014/main" id="{D2C0ACBE-E076-4491-92AA-CC7161879434}"/>
              </a:ext>
            </a:extLst>
          </p:cNvPr>
          <p:cNvPicPr>
            <a:picLocks noChangeAspect="1"/>
          </p:cNvPicPr>
          <p:nvPr/>
        </p:nvPicPr>
        <p:blipFill>
          <a:blip r:embed="rId2"/>
          <a:stretch>
            <a:fillRect/>
          </a:stretch>
        </p:blipFill>
        <p:spPr>
          <a:xfrm>
            <a:off x="462579" y="216344"/>
            <a:ext cx="7967074" cy="5693791"/>
          </a:xfrm>
          <a:prstGeom prst="rect">
            <a:avLst/>
          </a:prstGeom>
        </p:spPr>
      </p:pic>
      <p:pic>
        <p:nvPicPr>
          <p:cNvPr id="5" name="图片 4">
            <a:extLst>
              <a:ext uri="{FF2B5EF4-FFF2-40B4-BE49-F238E27FC236}">
                <a16:creationId xmlns:a16="http://schemas.microsoft.com/office/drawing/2014/main" id="{3886AE37-65B3-4771-95BC-F995FF6BE3EA}"/>
              </a:ext>
            </a:extLst>
          </p:cNvPr>
          <p:cNvPicPr>
            <a:picLocks noChangeAspect="1"/>
          </p:cNvPicPr>
          <p:nvPr/>
        </p:nvPicPr>
        <p:blipFill>
          <a:blip r:embed="rId3"/>
          <a:stretch>
            <a:fillRect/>
          </a:stretch>
        </p:blipFill>
        <p:spPr>
          <a:xfrm>
            <a:off x="5764752" y="904987"/>
            <a:ext cx="6277987" cy="2027752"/>
          </a:xfrm>
          <a:prstGeom prst="rect">
            <a:avLst/>
          </a:prstGeom>
        </p:spPr>
      </p:pic>
      <p:sp>
        <p:nvSpPr>
          <p:cNvPr id="7" name="文本框 6">
            <a:extLst>
              <a:ext uri="{FF2B5EF4-FFF2-40B4-BE49-F238E27FC236}">
                <a16:creationId xmlns:a16="http://schemas.microsoft.com/office/drawing/2014/main" id="{7283F615-012C-4520-8711-CADC0A0661DA}"/>
              </a:ext>
            </a:extLst>
          </p:cNvPr>
          <p:cNvSpPr txBox="1"/>
          <p:nvPr/>
        </p:nvSpPr>
        <p:spPr>
          <a:xfrm>
            <a:off x="8089751" y="3544645"/>
            <a:ext cx="2651760" cy="646331"/>
          </a:xfrm>
          <a:prstGeom prst="rect">
            <a:avLst/>
          </a:prstGeom>
          <a:noFill/>
        </p:spPr>
        <p:txBody>
          <a:bodyPr wrap="square" rtlCol="0">
            <a:spAutoFit/>
          </a:bodyPr>
          <a:lstStyle/>
          <a:p>
            <a:r>
              <a:rPr lang="zh-CN" altLang="en-US" dirty="0"/>
              <a:t>左图为</a:t>
            </a:r>
            <a:r>
              <a:rPr lang="en-US" altLang="zh-CN" dirty="0" err="1"/>
              <a:t>FastqQC</a:t>
            </a:r>
            <a:r>
              <a:rPr lang="zh-CN" altLang="en-US" dirty="0"/>
              <a:t>报告，右图为</a:t>
            </a:r>
            <a:r>
              <a:rPr lang="en-US" altLang="zh-CN" dirty="0"/>
              <a:t>clean reads</a:t>
            </a:r>
          </a:p>
        </p:txBody>
      </p:sp>
    </p:spTree>
    <p:extLst>
      <p:ext uri="{BB962C8B-B14F-4D97-AF65-F5344CB8AC3E}">
        <p14:creationId xmlns:p14="http://schemas.microsoft.com/office/powerpoint/2010/main" val="4139103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15A382-7622-4B9B-99CA-8D362197056D}"/>
              </a:ext>
            </a:extLst>
          </p:cNvPr>
          <p:cNvSpPr>
            <a:spLocks noGrp="1"/>
          </p:cNvSpPr>
          <p:nvPr>
            <p:ph type="title"/>
          </p:nvPr>
        </p:nvSpPr>
        <p:spPr>
          <a:xfrm>
            <a:off x="513938" y="532505"/>
            <a:ext cx="10850563" cy="1028699"/>
          </a:xfrm>
        </p:spPr>
        <p:txBody>
          <a:bodyPr>
            <a:normAutofit fontScale="90000"/>
          </a:bodyPr>
          <a:lstStyle/>
          <a:p>
            <a:r>
              <a:rPr lang="en-US" altLang="zh-CN" dirty="0"/>
              <a:t>3 </a:t>
            </a:r>
            <a:r>
              <a:rPr lang="zh-CN" altLang="en-US" dirty="0"/>
              <a:t>数据处理</a:t>
            </a:r>
            <a:r>
              <a:rPr lang="en-US" altLang="zh-CN" dirty="0"/>
              <a:t> </a:t>
            </a:r>
            <a:br>
              <a:rPr lang="en-US" altLang="zh-CN" dirty="0"/>
            </a:br>
            <a:br>
              <a:rPr lang="en-US" altLang="zh-CN" dirty="0"/>
            </a:br>
            <a:r>
              <a:rPr lang="zh-CN" altLang="zh-CN" dirty="0"/>
              <a:t>基因组比对、变异位点获取以及注释</a:t>
            </a:r>
          </a:p>
        </p:txBody>
      </p:sp>
      <p:sp>
        <p:nvSpPr>
          <p:cNvPr id="4" name="灯片编号占位符 3">
            <a:extLst>
              <a:ext uri="{FF2B5EF4-FFF2-40B4-BE49-F238E27FC236}">
                <a16:creationId xmlns:a16="http://schemas.microsoft.com/office/drawing/2014/main" id="{F5C3DEA1-B429-44AF-B4EB-420ADEAEA987}"/>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sp>
        <p:nvSpPr>
          <p:cNvPr id="5" name="矩形 4">
            <a:extLst>
              <a:ext uri="{FF2B5EF4-FFF2-40B4-BE49-F238E27FC236}">
                <a16:creationId xmlns:a16="http://schemas.microsoft.com/office/drawing/2014/main" id="{3F05FD61-B5D7-4238-9DD7-ABC1040A52C2}"/>
              </a:ext>
            </a:extLst>
          </p:cNvPr>
          <p:cNvSpPr/>
          <p:nvPr/>
        </p:nvSpPr>
        <p:spPr>
          <a:xfrm>
            <a:off x="513938" y="1861996"/>
            <a:ext cx="10645532" cy="858377"/>
          </a:xfrm>
          <a:prstGeom prst="rect">
            <a:avLst/>
          </a:prstGeom>
        </p:spPr>
        <p:txBody>
          <a:bodyPr wrap="square">
            <a:spAutoFit/>
          </a:bodyPr>
          <a:lstStyle/>
          <a:p>
            <a:pPr indent="304800">
              <a:lnSpc>
                <a:spcPct val="150000"/>
              </a:lnSpc>
              <a:spcAft>
                <a:spcPts val="0"/>
              </a:spcAft>
            </a:pPr>
            <a:r>
              <a:rPr lang="zh-CN" altLang="zh-CN" b="1" kern="100" dirty="0">
                <a:latin typeface="黑体" panose="02010609060101010101" pitchFamily="49" charset="-122"/>
                <a:ea typeface="黑体" panose="02010609060101010101" pitchFamily="49" charset="-122"/>
                <a:cs typeface="Times New Roman" panose="02020603050405020304" pitchFamily="18" charset="0"/>
              </a:rPr>
              <a:t>利用</a:t>
            </a:r>
            <a:r>
              <a:rPr lang="en-US" altLang="zh-CN" b="1" kern="100" dirty="0">
                <a:latin typeface="黑体" panose="02010609060101010101" pitchFamily="49" charset="-122"/>
                <a:ea typeface="黑体" panose="02010609060101010101" pitchFamily="49" charset="-122"/>
                <a:cs typeface="Times New Roman" panose="02020603050405020304" pitchFamily="18" charset="0"/>
              </a:rPr>
              <a:t> BWA </a:t>
            </a:r>
            <a:r>
              <a:rPr lang="zh-CN" altLang="zh-CN" b="1" dirty="0">
                <a:latin typeface="黑体" panose="02010609060101010101" pitchFamily="49" charset="-122"/>
                <a:ea typeface="黑体" panose="02010609060101010101" pitchFamily="49" charset="-122"/>
                <a:cs typeface="Times New Roman" panose="02020603050405020304" pitchFamily="18" charset="0"/>
              </a:rPr>
              <a:t>的</a:t>
            </a:r>
            <a:r>
              <a:rPr lang="en-US" altLang="zh-CN" b="1" dirty="0">
                <a:latin typeface="黑体" panose="02010609060101010101" pitchFamily="49" charset="-122"/>
                <a:ea typeface="黑体" panose="02010609060101010101" pitchFamily="49" charset="-122"/>
              </a:rPr>
              <a:t> MEM </a:t>
            </a:r>
            <a:r>
              <a:rPr lang="zh-CN" altLang="zh-CN" b="1" dirty="0">
                <a:latin typeface="黑体" panose="02010609060101010101" pitchFamily="49" charset="-122"/>
                <a:ea typeface="黑体" panose="02010609060101010101" pitchFamily="49" charset="-122"/>
                <a:cs typeface="Times New Roman" panose="02020603050405020304" pitchFamily="18" charset="0"/>
              </a:rPr>
              <a:t>算法将过滤后的双端测序</a:t>
            </a:r>
            <a:r>
              <a:rPr lang="en-US" altLang="zh-CN" b="1" dirty="0">
                <a:latin typeface="黑体" panose="02010609060101010101" pitchFamily="49" charset="-122"/>
                <a:ea typeface="黑体" panose="02010609060101010101" pitchFamily="49" charset="-122"/>
              </a:rPr>
              <a:t> reads </a:t>
            </a:r>
            <a:r>
              <a:rPr lang="zh-CN" altLang="zh-CN" b="1" dirty="0">
                <a:latin typeface="黑体" panose="02010609060101010101" pitchFamily="49" charset="-122"/>
                <a:ea typeface="黑体" panose="02010609060101010101" pitchFamily="49" charset="-122"/>
                <a:cs typeface="Times New Roman" panose="02020603050405020304" pitchFamily="18" charset="0"/>
              </a:rPr>
              <a:t>比对到家鸡的参考基因组上（</a:t>
            </a:r>
            <a:r>
              <a:rPr lang="en-US" altLang="zh-CN" b="1" dirty="0">
                <a:latin typeface="黑体" panose="02010609060101010101" pitchFamily="49" charset="-122"/>
                <a:ea typeface="黑体" panose="02010609060101010101" pitchFamily="49" charset="-122"/>
              </a:rPr>
              <a:t>Galgal4</a:t>
            </a:r>
            <a:r>
              <a:rPr lang="zh-CN" altLang="zh-CN" b="1" dirty="0">
                <a:latin typeface="黑体" panose="02010609060101010101" pitchFamily="49" charset="-122"/>
                <a:ea typeface="黑体" panose="02010609060101010101" pitchFamily="49" charset="-122"/>
                <a:cs typeface="Times New Roman" panose="02020603050405020304" pitchFamily="18" charset="0"/>
              </a:rPr>
              <a:t>）</a:t>
            </a:r>
            <a:r>
              <a:rPr lang="zh-CN" altLang="en-US" b="1" dirty="0">
                <a:latin typeface="黑体" panose="02010609060101010101" pitchFamily="49" charset="-122"/>
                <a:ea typeface="黑体" panose="02010609060101010101" pitchFamily="49" charset="-122"/>
                <a:cs typeface="Times New Roman" panose="02020603050405020304" pitchFamily="18" charset="0"/>
              </a:rPr>
              <a:t>，生成</a:t>
            </a:r>
            <a:r>
              <a:rPr lang="en-US" altLang="zh-CN" b="1" dirty="0" err="1">
                <a:latin typeface="黑体" panose="02010609060101010101" pitchFamily="49" charset="-122"/>
                <a:ea typeface="黑体" panose="02010609060101010101" pitchFamily="49" charset="-122"/>
                <a:cs typeface="Times New Roman" panose="02020603050405020304" pitchFamily="18" charset="0"/>
              </a:rPr>
              <a:t>sam</a:t>
            </a:r>
            <a:r>
              <a:rPr lang="zh-CN" altLang="en-US" b="1" dirty="0">
                <a:latin typeface="黑体" panose="02010609060101010101" pitchFamily="49" charset="-122"/>
                <a:ea typeface="黑体" panose="02010609060101010101" pitchFamily="49" charset="-122"/>
                <a:cs typeface="Times New Roman" panose="02020603050405020304" pitchFamily="18" charset="0"/>
              </a:rPr>
              <a:t>（</a:t>
            </a:r>
            <a:r>
              <a:rPr lang="en-US" altLang="zh-CN" b="1" dirty="0">
                <a:latin typeface="黑体" panose="02010609060101010101" pitchFamily="49" charset="-122"/>
                <a:ea typeface="黑体" panose="02010609060101010101" pitchFamily="49" charset="-122"/>
              </a:rPr>
              <a:t>The Sequence Alignment / Map format</a:t>
            </a:r>
            <a:r>
              <a:rPr lang="zh-CN" altLang="en-US" b="1" dirty="0">
                <a:latin typeface="黑体" panose="02010609060101010101" pitchFamily="49" charset="-122"/>
                <a:ea typeface="黑体" panose="02010609060101010101" pitchFamily="49" charset="-122"/>
                <a:cs typeface="Times New Roman" panose="02020603050405020304" pitchFamily="18" charset="0"/>
              </a:rPr>
              <a:t>）文件格式，</a:t>
            </a:r>
            <a:r>
              <a:rPr lang="zh-CN" altLang="en-US" b="1" dirty="0">
                <a:latin typeface="黑体" panose="02010609060101010101" pitchFamily="49" charset="-122"/>
                <a:ea typeface="黑体" panose="02010609060101010101" pitchFamily="49" charset="-122"/>
              </a:rPr>
              <a:t>即序列比对文件的格式</a:t>
            </a:r>
            <a:endParaRPr lang="en-US" altLang="zh-CN" b="1" dirty="0">
              <a:latin typeface="黑体" panose="02010609060101010101" pitchFamily="49" charset="-122"/>
              <a:ea typeface="黑体" panose="02010609060101010101" pitchFamily="49" charset="-122"/>
            </a:endParaRPr>
          </a:p>
        </p:txBody>
      </p:sp>
      <p:sp>
        <p:nvSpPr>
          <p:cNvPr id="3" name="矩形 2">
            <a:extLst>
              <a:ext uri="{FF2B5EF4-FFF2-40B4-BE49-F238E27FC236}">
                <a16:creationId xmlns:a16="http://schemas.microsoft.com/office/drawing/2014/main" id="{6C7233B7-C2DC-4A86-B4E5-CBCF95905AE4}"/>
              </a:ext>
            </a:extLst>
          </p:cNvPr>
          <p:cNvSpPr/>
          <p:nvPr/>
        </p:nvSpPr>
        <p:spPr>
          <a:xfrm>
            <a:off x="1051692" y="3954339"/>
            <a:ext cx="2620269" cy="461665"/>
          </a:xfrm>
          <a:prstGeom prst="rect">
            <a:avLst/>
          </a:prstGeom>
        </p:spPr>
        <p:txBody>
          <a:bodyPr wrap="none">
            <a:spAutoFit/>
          </a:bodyPr>
          <a:lstStyle/>
          <a:p>
            <a:r>
              <a:rPr lang="en-US" altLang="zh-CN" sz="2400" b="1" dirty="0"/>
              <a:t>FASTQ</a:t>
            </a:r>
            <a:r>
              <a:rPr lang="en-US" altLang="zh-CN" sz="2400" b="1" dirty="0">
                <a:sym typeface="Wingdings" panose="05000000000000000000" pitchFamily="2" charset="2"/>
              </a:rPr>
              <a:t>    </a:t>
            </a:r>
            <a:r>
              <a:rPr lang="en-US" altLang="zh-CN" sz="2400" b="1" dirty="0"/>
              <a:t>SAM </a:t>
            </a:r>
            <a:endParaRPr lang="zh-CN" altLang="en-US" sz="2400" b="1" dirty="0"/>
          </a:p>
        </p:txBody>
      </p:sp>
    </p:spTree>
    <p:extLst>
      <p:ext uri="{BB962C8B-B14F-4D97-AF65-F5344CB8AC3E}">
        <p14:creationId xmlns:p14="http://schemas.microsoft.com/office/powerpoint/2010/main" val="20969491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a18adb86-5929-4bf5-a1c6-bcf101f86030"/>
</p:tagLst>
</file>

<file path=ppt/tags/tag2.xml><?xml version="1.0" encoding="utf-8"?>
<p:tagLst xmlns:a="http://schemas.openxmlformats.org/drawingml/2006/main" xmlns:r="http://schemas.openxmlformats.org/officeDocument/2006/relationships" xmlns:p="http://schemas.openxmlformats.org/presentationml/2006/main">
  <p:tag name="ISLIDE.DIAGRAM" val="0ef9174f-8e44-4a5b-b70b-76b6e3001eaa"/>
</p:tagLst>
</file>

<file path=ppt/tags/tag3.xml><?xml version="1.0" encoding="utf-8"?>
<p:tagLst xmlns:a="http://schemas.openxmlformats.org/drawingml/2006/main" xmlns:r="http://schemas.openxmlformats.org/officeDocument/2006/relationships" xmlns:p="http://schemas.openxmlformats.org/presentationml/2006/main">
  <p:tag name="ISLIDE.DIAGRAM" val="fd3f0d05-6222-4a6e-b973-3bbde5f83761"/>
</p:tagLst>
</file>

<file path=ppt/theme/theme1.xml><?xml version="1.0" encoding="utf-8"?>
<a:theme xmlns:a="http://schemas.openxmlformats.org/drawingml/2006/main" name="主题5">
  <a:themeElements>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2.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3.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ppt/theme/themeOverride4.xml><?xml version="1.0" encoding="utf-8"?>
<a:themeOverride xmlns:a="http://schemas.openxmlformats.org/drawingml/2006/main">
  <a:clrScheme name="自定义 26">
    <a:dk1>
      <a:srgbClr val="000000"/>
    </a:dk1>
    <a:lt1>
      <a:srgbClr val="FFFFFF"/>
    </a:lt1>
    <a:dk2>
      <a:srgbClr val="778495"/>
    </a:dk2>
    <a:lt2>
      <a:srgbClr val="F0F0F0"/>
    </a:lt2>
    <a:accent1>
      <a:srgbClr val="698FCE"/>
    </a:accent1>
    <a:accent2>
      <a:srgbClr val="969EC2"/>
    </a:accent2>
    <a:accent3>
      <a:srgbClr val="85C2BC"/>
    </a:accent3>
    <a:accent4>
      <a:srgbClr val="FAD25F"/>
    </a:accent4>
    <a:accent5>
      <a:srgbClr val="99CAE6"/>
    </a:accent5>
    <a:accent6>
      <a:srgbClr val="8491CB"/>
    </a:accent6>
    <a:hlink>
      <a:srgbClr val="7DC8EB"/>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867</TotalTime>
  <Words>898</Words>
  <Application>Microsoft Office PowerPoint</Application>
  <PresentationFormat>宽屏</PresentationFormat>
  <Paragraphs>136</Paragraphs>
  <Slides>20</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黑体</vt:lpstr>
      <vt:lpstr>宋体</vt:lpstr>
      <vt:lpstr>微软雅黑</vt:lpstr>
      <vt:lpstr>Arial</vt:lpstr>
      <vt:lpstr>Calibri</vt:lpstr>
      <vt:lpstr>Impact</vt:lpstr>
      <vt:lpstr>Times New Roman</vt:lpstr>
      <vt:lpstr>Wingdings</vt:lpstr>
      <vt:lpstr>主题5</vt:lpstr>
      <vt:lpstr>开题答辩  比较群体基因组学揭示家鸡羽毛颜色变异的遗传学基础</vt:lpstr>
      <vt:lpstr>研究背景</vt:lpstr>
      <vt:lpstr>PowerPoint 演示文稿</vt:lpstr>
      <vt:lpstr>实验流程</vt:lpstr>
      <vt:lpstr>流程图</vt:lpstr>
      <vt:lpstr>1、基因组测序数据的获取</vt:lpstr>
      <vt:lpstr>2 数据的预处理</vt:lpstr>
      <vt:lpstr>PowerPoint 演示文稿</vt:lpstr>
      <vt:lpstr>3 数据处理   基因组比对、变异位点获取以及注释</vt:lpstr>
      <vt:lpstr>3 数据处理   基因组比对、变异位点获取以及注释</vt:lpstr>
      <vt:lpstr>4 全基因组选择性清除分析</vt:lpstr>
      <vt:lpstr>Fst</vt:lpstr>
      <vt:lpstr>4 全基因组选择性清除分析</vt:lpstr>
      <vt:lpstr>Pi </vt:lpstr>
      <vt:lpstr>LSBL</vt:lpstr>
      <vt:lpstr>PowerPoint 演示文稿</vt:lpstr>
      <vt:lpstr>PowerPoint 演示文稿</vt:lpstr>
      <vt:lpstr>PowerPoint 演示文稿</vt:lpstr>
      <vt:lpstr>具体变异位点的查看</vt:lpstr>
      <vt:lpstr>感谢各位老师批评指正！</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zhumingyuan</cp:lastModifiedBy>
  <cp:revision>77</cp:revision>
  <cp:lastPrinted>2018-02-05T16:00:00Z</cp:lastPrinted>
  <dcterms:created xsi:type="dcterms:W3CDTF">2018-02-05T16:00:00Z</dcterms:created>
  <dcterms:modified xsi:type="dcterms:W3CDTF">2018-11-21T08:31:49Z</dcterms:modified>
  <cp:category>business proposal;oral defense;training courseware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a18adb86-5929-4bf5-a1c6-bcf101f86030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2018-08-30T08:24:10.9447553Z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